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Pignon" userId="2f6c2786-e518-4c99-9a24-7f0d83cf012a" providerId="ADAL" clId="{BC0037A5-FD18-4E66-9C10-5709558D70F9}"/>
    <pc:docChg chg="addSld delSld modSld sldOrd">
      <pc:chgData name="Lena Pignon" userId="2f6c2786-e518-4c99-9a24-7f0d83cf012a" providerId="ADAL" clId="{BC0037A5-FD18-4E66-9C10-5709558D70F9}" dt="2024-02-26T06:54:13.468" v="5" actId="47"/>
      <pc:docMkLst>
        <pc:docMk/>
      </pc:docMkLst>
      <pc:sldChg chg="del">
        <pc:chgData name="Lena Pignon" userId="2f6c2786-e518-4c99-9a24-7f0d83cf012a" providerId="ADAL" clId="{BC0037A5-FD18-4E66-9C10-5709558D70F9}" dt="2024-02-23T14:35:55.834" v="1" actId="47"/>
        <pc:sldMkLst>
          <pc:docMk/>
          <pc:sldMk cId="1618686633" sldId="257"/>
        </pc:sldMkLst>
      </pc:sldChg>
      <pc:sldChg chg="new del ord">
        <pc:chgData name="Lena Pignon" userId="2f6c2786-e518-4c99-9a24-7f0d83cf012a" providerId="ADAL" clId="{BC0037A5-FD18-4E66-9C10-5709558D70F9}" dt="2024-02-26T06:54:13.468" v="5" actId="47"/>
        <pc:sldMkLst>
          <pc:docMk/>
          <pc:sldMk cId="3108816987" sldId="258"/>
        </pc:sldMkLst>
      </pc:sldChg>
      <pc:sldChg chg="new">
        <pc:chgData name="Lena Pignon" userId="2f6c2786-e518-4c99-9a24-7f0d83cf012a" providerId="ADAL" clId="{BC0037A5-FD18-4E66-9C10-5709558D70F9}" dt="2024-02-26T06:52:56.289" v="2" actId="680"/>
        <pc:sldMkLst>
          <pc:docMk/>
          <pc:sldMk cId="2513313303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hands together&#10;&#10;Description automatically generated">
            <a:extLst>
              <a:ext uri="{FF2B5EF4-FFF2-40B4-BE49-F238E27FC236}">
                <a16:creationId xmlns:a16="http://schemas.microsoft.com/office/drawing/2014/main" id="{6001C40A-4C7D-E657-8501-60E9B3024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CC18DE-40E2-EA9C-3476-8E6757BF2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56848" y="3042397"/>
            <a:ext cx="2910168" cy="291016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3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's hands together&#10;&#10;Description automatically generated">
            <a:extLst>
              <a:ext uri="{FF2B5EF4-FFF2-40B4-BE49-F238E27FC236}">
                <a16:creationId xmlns:a16="http://schemas.microsoft.com/office/drawing/2014/main" id="{127510D6-0A79-59B1-2185-F8DC10117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3A181B4-D295-FF87-7C37-32C49F68E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56848" y="3042397"/>
            <a:ext cx="2910168" cy="291016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4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D689-0450-1536-6DC0-9F64C9966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2D923-BB07-5264-033A-DCBA9DAE3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B108-6ECE-AA13-A006-23BB9CDE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A1B259-718F-402E-8BF4-4D80716C40C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7AEB8-0CE8-AB89-5C1C-3CE4B2C1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B5A86-C9C7-C401-D482-95DAA323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00028A-230C-4E54-A00B-42AA260C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7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33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91635CC-CE4F-D9FE-0E56-C96149DE5D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13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A484759E741C42A1C2E0C6FA9437EF" ma:contentTypeVersion="18" ma:contentTypeDescription="Create a new document." ma:contentTypeScope="" ma:versionID="43c2bac76b71f00ceb3496d4fc66d35b">
  <xsd:schema xmlns:xsd="http://www.w3.org/2001/XMLSchema" xmlns:xs="http://www.w3.org/2001/XMLSchema" xmlns:p="http://schemas.microsoft.com/office/2006/metadata/properties" xmlns:ns2="b8d47bf3-62d1-40ce-8afd-aa7bd9921d20" xmlns:ns3="ace5452f-ff5a-44af-b0fe-744e21fcada2" targetNamespace="http://schemas.microsoft.com/office/2006/metadata/properties" ma:root="true" ma:fieldsID="faf2d882635fe79089d64d8afe70c6e4" ns2:_="" ns3:_="">
    <xsd:import namespace="b8d47bf3-62d1-40ce-8afd-aa7bd9921d20"/>
    <xsd:import namespace="ace5452f-ff5a-44af-b0fe-744e21fcad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47bf3-62d1-40ce-8afd-aa7bd9921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3a231f-7e79-4ce7-aa26-2b923c8357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5452f-ff5a-44af-b0fe-744e21fcada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131f609-50fe-4415-8a42-455233bf2e89}" ma:internalName="TaxCatchAll" ma:showField="CatchAllData" ma:web="ace5452f-ff5a-44af-b0fe-744e21fcad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e5452f-ff5a-44af-b0fe-744e21fcada2" xsi:nil="true"/>
    <lcf76f155ced4ddcb4097134ff3c332f xmlns="b8d47bf3-62d1-40ce-8afd-aa7bd9921d2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183FD8-70C7-4D25-B1BA-03ABBC666191}"/>
</file>

<file path=customXml/itemProps2.xml><?xml version="1.0" encoding="utf-8"?>
<ds:datastoreItem xmlns:ds="http://schemas.openxmlformats.org/officeDocument/2006/customXml" ds:itemID="{1009D3B2-43DD-441D-84E3-817407381127}"/>
</file>

<file path=customXml/itemProps3.xml><?xml version="1.0" encoding="utf-8"?>
<ds:datastoreItem xmlns:ds="http://schemas.openxmlformats.org/officeDocument/2006/customXml" ds:itemID="{9413571E-5898-4C4F-A538-DD835685258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 Pignon</dc:creator>
  <cp:lastModifiedBy>Lena Pignon</cp:lastModifiedBy>
  <cp:revision>1</cp:revision>
  <dcterms:created xsi:type="dcterms:W3CDTF">2024-02-23T14:35:11Z</dcterms:created>
  <dcterms:modified xsi:type="dcterms:W3CDTF">2024-02-26T06:54:14Z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0x01010041A484759E741C42A1C2E0C6FA9437EF</vt:lpwstr>
  </property>
</Properties>
</file>