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6" r:id="rId2"/>
    <p:sldId id="267" r:id="rId3"/>
    <p:sldId id="258" r:id="rId4"/>
    <p:sldId id="260" r:id="rId5"/>
    <p:sldId id="264" r:id="rId6"/>
    <p:sldId id="268" r:id="rId7"/>
    <p:sldId id="272" r:id="rId8"/>
    <p:sldId id="269" r:id="rId9"/>
    <p:sldId id="270" r:id="rId10"/>
    <p:sldId id="271" r:id="rId11"/>
  </p:sldIdLst>
  <p:sldSz cx="6858000" cy="9906000" type="A4"/>
  <p:notesSz cx="6858000" cy="9144000"/>
  <p:embeddedFontLst>
    <p:embeddedFont>
      <p:font typeface="Fave Script Bold Pro" pitchFamily="2" charset="0"/>
      <p:bold r:id="rId12"/>
    </p:embeddedFont>
    <p:embeddedFont>
      <p:font typeface="Horizon" panose="020B0604020202020204" charset="0"/>
      <p:regular r:id="rId13"/>
    </p:embeddedFont>
    <p:embeddedFont>
      <p:font typeface="Horizon Outlined" panose="020B0604020202020204" charset="0"/>
      <p:regular r:id="rId14"/>
    </p:embeddedFont>
    <p:embeddedFont>
      <p:font typeface="Poppins" panose="00000500000000000000" pitchFamily="2" charset="0"/>
      <p:regular r:id="rId15"/>
      <p:bold r:id="rId16"/>
      <p:italic r:id="rId17"/>
      <p:boldItalic r:id="rId18"/>
    </p:embeddedFont>
    <p:embeddedFont>
      <p:font typeface="Poppins Bold" panose="00000800000000000000" charset="0"/>
      <p:regular r:id="rId19"/>
    </p:embeddedFont>
    <p:embeddedFont>
      <p:font typeface="Poppins Medium" panose="00000600000000000000" pitchFamily="2" charset="0"/>
      <p:regular r:id="rId20"/>
      <p:italic r:id="rId21"/>
    </p:embeddedFont>
  </p:embeddedFontLst>
  <p:defaultTextStyle>
    <a:defPPr>
      <a:defRPr lang="en-US"/>
    </a:defPPr>
    <a:lvl1pPr marL="0" algn="l" defTabSz="536387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1pPr>
    <a:lvl2pPr marL="268194" algn="l" defTabSz="536387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2pPr>
    <a:lvl3pPr marL="536387" algn="l" defTabSz="536387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3pPr>
    <a:lvl4pPr marL="804581" algn="l" defTabSz="536387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4pPr>
    <a:lvl5pPr marL="1072774" algn="l" defTabSz="536387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5pPr>
    <a:lvl6pPr marL="1340968" algn="l" defTabSz="536387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6pPr>
    <a:lvl7pPr marL="1609161" algn="l" defTabSz="536387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7pPr>
    <a:lvl8pPr marL="1877355" algn="l" defTabSz="536387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8pPr>
    <a:lvl9pPr marL="2145548" algn="l" defTabSz="536387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80" userDrawn="1">
          <p15:clr>
            <a:srgbClr val="A4A3A4"/>
          </p15:clr>
        </p15:guide>
        <p15:guide id="2" pos="10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2F9B03-0556-494E-8D8C-74F3E652ED48}" v="20" dt="2024-02-27T15:24:32.5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105" d="100"/>
          <a:sy n="105" d="100"/>
        </p:scale>
        <p:origin x="4332" y="120"/>
      </p:cViewPr>
      <p:guideLst>
        <p:guide orient="horz" pos="2080"/>
        <p:guide pos="10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font" Target="fonts/font10.fntdata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na Pignon" userId="2f6c2786-e518-4c99-9a24-7f0d83cf012a" providerId="ADAL" clId="{8B2F9B03-0556-494E-8D8C-74F3E652ED48}"/>
    <pc:docChg chg="undo custSel modSld modMainMaster">
      <pc:chgData name="Lena Pignon" userId="2f6c2786-e518-4c99-9a24-7f0d83cf012a" providerId="ADAL" clId="{8B2F9B03-0556-494E-8D8C-74F3E652ED48}" dt="2024-02-27T15:25:11.003" v="465" actId="1076"/>
      <pc:docMkLst>
        <pc:docMk/>
      </pc:docMkLst>
      <pc:sldChg chg="addSp delSp modSp mod">
        <pc:chgData name="Lena Pignon" userId="2f6c2786-e518-4c99-9a24-7f0d83cf012a" providerId="ADAL" clId="{8B2F9B03-0556-494E-8D8C-74F3E652ED48}" dt="2024-02-27T15:22:01.639" v="422" actId="6549"/>
        <pc:sldMkLst>
          <pc:docMk/>
          <pc:sldMk cId="0" sldId="258"/>
        </pc:sldMkLst>
        <pc:spChg chg="add mod">
          <ac:chgData name="Lena Pignon" userId="2f6c2786-e518-4c99-9a24-7f0d83cf012a" providerId="ADAL" clId="{8B2F9B03-0556-494E-8D8C-74F3E652ED48}" dt="2024-02-27T15:21:55.840" v="421" actId="1076"/>
          <ac:spMkLst>
            <pc:docMk/>
            <pc:sldMk cId="0" sldId="258"/>
            <ac:spMk id="2" creationId="{ADF63914-62B6-33E8-12CC-1953ABEF9ED4}"/>
          </ac:spMkLst>
        </pc:spChg>
        <pc:spChg chg="add mod">
          <ac:chgData name="Lena Pignon" userId="2f6c2786-e518-4c99-9a24-7f0d83cf012a" providerId="ADAL" clId="{8B2F9B03-0556-494E-8D8C-74F3E652ED48}" dt="2024-02-27T14:56:30.562" v="292" actId="478"/>
          <ac:spMkLst>
            <pc:docMk/>
            <pc:sldMk cId="0" sldId="258"/>
            <ac:spMk id="5" creationId="{97D8C146-D86B-07D9-FF01-83BAD5D8E6D4}"/>
          </ac:spMkLst>
        </pc:spChg>
        <pc:spChg chg="mod">
          <ac:chgData name="Lena Pignon" userId="2f6c2786-e518-4c99-9a24-7f0d83cf012a" providerId="ADAL" clId="{8B2F9B03-0556-494E-8D8C-74F3E652ED48}" dt="2024-02-27T15:22:01.639" v="422" actId="6549"/>
          <ac:spMkLst>
            <pc:docMk/>
            <pc:sldMk cId="0" sldId="258"/>
            <ac:spMk id="123" creationId="{5CDE0958-23D5-C4EE-1887-27DA1C0502B8}"/>
          </ac:spMkLst>
        </pc:spChg>
        <pc:spChg chg="del">
          <ac:chgData name="Lena Pignon" userId="2f6c2786-e518-4c99-9a24-7f0d83cf012a" providerId="ADAL" clId="{8B2F9B03-0556-494E-8D8C-74F3E652ED48}" dt="2024-02-27T14:56:20.982" v="289" actId="931"/>
          <ac:spMkLst>
            <pc:docMk/>
            <pc:sldMk cId="0" sldId="258"/>
            <ac:spMk id="127" creationId="{0E78BF09-4758-2E36-9F96-82B4649151A7}"/>
          </ac:spMkLst>
        </pc:spChg>
        <pc:picChg chg="add del mod">
          <ac:chgData name="Lena Pignon" userId="2f6c2786-e518-4c99-9a24-7f0d83cf012a" providerId="ADAL" clId="{8B2F9B03-0556-494E-8D8C-74F3E652ED48}" dt="2024-02-27T14:56:30.562" v="292" actId="478"/>
          <ac:picMkLst>
            <pc:docMk/>
            <pc:sldMk cId="0" sldId="258"/>
            <ac:picMk id="3" creationId="{90AC4424-4EDC-35FF-D60D-27565C62B743}"/>
          </ac:picMkLst>
        </pc:picChg>
      </pc:sldChg>
      <pc:sldChg chg="addSp modSp mod">
        <pc:chgData name="Lena Pignon" userId="2f6c2786-e518-4c99-9a24-7f0d83cf012a" providerId="ADAL" clId="{8B2F9B03-0556-494E-8D8C-74F3E652ED48}" dt="2024-02-27T15:22:31.238" v="435" actId="1076"/>
        <pc:sldMkLst>
          <pc:docMk/>
          <pc:sldMk cId="0" sldId="260"/>
        </pc:sldMkLst>
        <pc:spChg chg="add mod">
          <ac:chgData name="Lena Pignon" userId="2f6c2786-e518-4c99-9a24-7f0d83cf012a" providerId="ADAL" clId="{8B2F9B03-0556-494E-8D8C-74F3E652ED48}" dt="2024-02-27T15:22:31.238" v="435" actId="1076"/>
          <ac:spMkLst>
            <pc:docMk/>
            <pc:sldMk cId="0" sldId="260"/>
            <ac:spMk id="42" creationId="{2F1D2C4B-6282-85BE-C3D2-4FC8C7E7A7CC}"/>
          </ac:spMkLst>
        </pc:spChg>
      </pc:sldChg>
      <pc:sldChg chg="addSp modSp mod">
        <pc:chgData name="Lena Pignon" userId="2f6c2786-e518-4c99-9a24-7f0d83cf012a" providerId="ADAL" clId="{8B2F9B03-0556-494E-8D8C-74F3E652ED48}" dt="2024-02-27T15:22:57.917" v="444" actId="1076"/>
        <pc:sldMkLst>
          <pc:docMk/>
          <pc:sldMk cId="2942528247" sldId="264"/>
        </pc:sldMkLst>
        <pc:spChg chg="add mod">
          <ac:chgData name="Lena Pignon" userId="2f6c2786-e518-4c99-9a24-7f0d83cf012a" providerId="ADAL" clId="{8B2F9B03-0556-494E-8D8C-74F3E652ED48}" dt="2024-02-27T15:22:57.917" v="444" actId="1076"/>
          <ac:spMkLst>
            <pc:docMk/>
            <pc:sldMk cId="2942528247" sldId="264"/>
            <ac:spMk id="52" creationId="{F903E683-AA2E-BFFB-697E-C2B0C7B85132}"/>
          </ac:spMkLst>
        </pc:spChg>
      </pc:sldChg>
      <pc:sldChg chg="addSp delSp modSp mod">
        <pc:chgData name="Lena Pignon" userId="2f6c2786-e518-4c99-9a24-7f0d83cf012a" providerId="ADAL" clId="{8B2F9B03-0556-494E-8D8C-74F3E652ED48}" dt="2024-02-27T15:21:27.262" v="409" actId="478"/>
        <pc:sldMkLst>
          <pc:docMk/>
          <pc:sldMk cId="2834886170" sldId="266"/>
        </pc:sldMkLst>
        <pc:spChg chg="add mod">
          <ac:chgData name="Lena Pignon" userId="2f6c2786-e518-4c99-9a24-7f0d83cf012a" providerId="ADAL" clId="{8B2F9B03-0556-494E-8D8C-74F3E652ED48}" dt="2024-02-27T15:21:27.262" v="409" actId="478"/>
          <ac:spMkLst>
            <pc:docMk/>
            <pc:sldMk cId="2834886170" sldId="266"/>
            <ac:spMk id="5" creationId="{3A0E0EFE-0D5D-D8BE-1822-CEEC862D4C22}"/>
          </ac:spMkLst>
        </pc:spChg>
        <pc:spChg chg="add del mod ord">
          <ac:chgData name="Lena Pignon" userId="2f6c2786-e518-4c99-9a24-7f0d83cf012a" providerId="ADAL" clId="{8B2F9B03-0556-494E-8D8C-74F3E652ED48}" dt="2024-02-27T14:48:47.163" v="151" actId="931"/>
          <ac:spMkLst>
            <pc:docMk/>
            <pc:sldMk cId="2834886170" sldId="266"/>
            <ac:spMk id="5" creationId="{A63EEED3-69AF-0DB8-D4A6-AC9FE641AEDA}"/>
          </ac:spMkLst>
        </pc:spChg>
        <pc:spChg chg="add del mod ord">
          <ac:chgData name="Lena Pignon" userId="2f6c2786-e518-4c99-9a24-7f0d83cf012a" providerId="ADAL" clId="{8B2F9B03-0556-494E-8D8C-74F3E652ED48}" dt="2024-02-27T14:56:14.753" v="286" actId="931"/>
          <ac:spMkLst>
            <pc:docMk/>
            <pc:sldMk cId="2834886170" sldId="266"/>
            <ac:spMk id="9" creationId="{4D62823B-F3DB-A1BE-46C0-E75E27B8B510}"/>
          </ac:spMkLst>
        </pc:spChg>
        <pc:spChg chg="add del mod">
          <ac:chgData name="Lena Pignon" userId="2f6c2786-e518-4c99-9a24-7f0d83cf012a" providerId="ADAL" clId="{8B2F9B03-0556-494E-8D8C-74F3E652ED48}" dt="2024-02-27T15:18:41.490" v="392" actId="931"/>
          <ac:spMkLst>
            <pc:docMk/>
            <pc:sldMk cId="2834886170" sldId="266"/>
            <ac:spMk id="13" creationId="{8168039C-2F26-FE3C-7FE2-926A3E942585}"/>
          </ac:spMkLst>
        </pc:spChg>
        <pc:spChg chg="mod">
          <ac:chgData name="Lena Pignon" userId="2f6c2786-e518-4c99-9a24-7f0d83cf012a" providerId="ADAL" clId="{8B2F9B03-0556-494E-8D8C-74F3E652ED48}" dt="2024-02-27T14:45:56.210" v="96" actId="20577"/>
          <ac:spMkLst>
            <pc:docMk/>
            <pc:sldMk cId="2834886170" sldId="266"/>
            <ac:spMk id="27" creationId="{39BC1061-B885-2EB0-A743-55952E07021F}"/>
          </ac:spMkLst>
        </pc:spChg>
        <pc:spChg chg="mod">
          <ac:chgData name="Lena Pignon" userId="2f6c2786-e518-4c99-9a24-7f0d83cf012a" providerId="ADAL" clId="{8B2F9B03-0556-494E-8D8C-74F3E652ED48}" dt="2024-02-27T14:46:43.417" v="102" actId="20577"/>
          <ac:spMkLst>
            <pc:docMk/>
            <pc:sldMk cId="2834886170" sldId="266"/>
            <ac:spMk id="28" creationId="{FD5763E9-7F34-43C0-737D-E66353534C91}"/>
          </ac:spMkLst>
        </pc:spChg>
        <pc:spChg chg="del">
          <ac:chgData name="Lena Pignon" userId="2f6c2786-e518-4c99-9a24-7f0d83cf012a" providerId="ADAL" clId="{8B2F9B03-0556-494E-8D8C-74F3E652ED48}" dt="2024-02-27T14:44:42.339" v="31" actId="931"/>
          <ac:spMkLst>
            <pc:docMk/>
            <pc:sldMk cId="2834886170" sldId="266"/>
            <ac:spMk id="29" creationId="{7EC1E3E2-E01E-F937-2466-7BDA47488C33}"/>
          </ac:spMkLst>
        </pc:spChg>
        <pc:spChg chg="mod">
          <ac:chgData name="Lena Pignon" userId="2f6c2786-e518-4c99-9a24-7f0d83cf012a" providerId="ADAL" clId="{8B2F9B03-0556-494E-8D8C-74F3E652ED48}" dt="2024-02-27T14:46:33.918" v="98" actId="20577"/>
          <ac:spMkLst>
            <pc:docMk/>
            <pc:sldMk cId="2834886170" sldId="266"/>
            <ac:spMk id="30" creationId="{1243E0B7-F1CC-B94C-0087-BA4557920AD1}"/>
          </ac:spMkLst>
        </pc:spChg>
        <pc:spChg chg="mod">
          <ac:chgData name="Lena Pignon" userId="2f6c2786-e518-4c99-9a24-7f0d83cf012a" providerId="ADAL" clId="{8B2F9B03-0556-494E-8D8C-74F3E652ED48}" dt="2024-02-27T14:46:32.952" v="97" actId="20577"/>
          <ac:spMkLst>
            <pc:docMk/>
            <pc:sldMk cId="2834886170" sldId="266"/>
            <ac:spMk id="31" creationId="{9A3C76C1-F195-F1A1-5785-3F9C79B74862}"/>
          </ac:spMkLst>
        </pc:spChg>
        <pc:spChg chg="mod ord">
          <ac:chgData name="Lena Pignon" userId="2f6c2786-e518-4c99-9a24-7f0d83cf012a" providerId="ADAL" clId="{8B2F9B03-0556-494E-8D8C-74F3E652ED48}" dt="2024-02-27T15:18:55.746" v="396" actId="166"/>
          <ac:spMkLst>
            <pc:docMk/>
            <pc:sldMk cId="2834886170" sldId="266"/>
            <ac:spMk id="32" creationId="{D971DAE9-D2E1-45FD-4DF1-A6E89927D586}"/>
          </ac:spMkLst>
        </pc:spChg>
        <pc:spChg chg="mod">
          <ac:chgData name="Lena Pignon" userId="2f6c2786-e518-4c99-9a24-7f0d83cf012a" providerId="ADAL" clId="{8B2F9B03-0556-494E-8D8C-74F3E652ED48}" dt="2024-02-27T14:46:40.057" v="99" actId="20577"/>
          <ac:spMkLst>
            <pc:docMk/>
            <pc:sldMk cId="2834886170" sldId="266"/>
            <ac:spMk id="33" creationId="{C031DB83-18DC-017A-1A37-9115CCACE716}"/>
          </ac:spMkLst>
        </pc:spChg>
        <pc:spChg chg="mod">
          <ac:chgData name="Lena Pignon" userId="2f6c2786-e518-4c99-9a24-7f0d83cf012a" providerId="ADAL" clId="{8B2F9B03-0556-494E-8D8C-74F3E652ED48}" dt="2024-02-27T14:47:01.195" v="103" actId="20577"/>
          <ac:spMkLst>
            <pc:docMk/>
            <pc:sldMk cId="2834886170" sldId="266"/>
            <ac:spMk id="34" creationId="{CE2C452D-DDA5-9F76-F97E-5D676FB4B769}"/>
          </ac:spMkLst>
        </pc:spChg>
        <pc:spChg chg="add mod">
          <ac:chgData name="Lena Pignon" userId="2f6c2786-e518-4c99-9a24-7f0d83cf012a" providerId="ADAL" clId="{8B2F9B03-0556-494E-8D8C-74F3E652ED48}" dt="2024-02-27T15:21:01.641" v="408" actId="1076"/>
          <ac:spMkLst>
            <pc:docMk/>
            <pc:sldMk cId="2834886170" sldId="266"/>
            <ac:spMk id="98" creationId="{2DA0DA9E-ECE1-03BA-00A3-D85119C5F137}"/>
          </ac:spMkLst>
        </pc:spChg>
        <pc:picChg chg="add del mod">
          <ac:chgData name="Lena Pignon" userId="2f6c2786-e518-4c99-9a24-7f0d83cf012a" providerId="ADAL" clId="{8B2F9B03-0556-494E-8D8C-74F3E652ED48}" dt="2024-02-27T15:21:27.262" v="409" actId="478"/>
          <ac:picMkLst>
            <pc:docMk/>
            <pc:sldMk cId="2834886170" sldId="266"/>
            <ac:picMk id="3" creationId="{84DD9528-03E6-B9A2-AD4B-7D717452336A}"/>
          </ac:picMkLst>
        </pc:picChg>
        <pc:picChg chg="add del mod ord">
          <ac:chgData name="Lena Pignon" userId="2f6c2786-e518-4c99-9a24-7f0d83cf012a" providerId="ADAL" clId="{8B2F9B03-0556-494E-8D8C-74F3E652ED48}" dt="2024-02-27T14:48:28.094" v="110" actId="478"/>
          <ac:picMkLst>
            <pc:docMk/>
            <pc:sldMk cId="2834886170" sldId="266"/>
            <ac:picMk id="3" creationId="{A6B5ABBA-B795-6F2E-6D60-C671EA1DCE01}"/>
          </ac:picMkLst>
        </pc:picChg>
        <pc:picChg chg="add del mod ord">
          <ac:chgData name="Lena Pignon" userId="2f6c2786-e518-4c99-9a24-7f0d83cf012a" providerId="ADAL" clId="{8B2F9B03-0556-494E-8D8C-74F3E652ED48}" dt="2024-02-27T14:49:40.636" v="170" actId="478"/>
          <ac:picMkLst>
            <pc:docMk/>
            <pc:sldMk cId="2834886170" sldId="266"/>
            <ac:picMk id="7" creationId="{BB348763-40B8-0C94-FC77-78CB0CA6AD14}"/>
          </ac:picMkLst>
        </pc:picChg>
        <pc:picChg chg="add del mod">
          <ac:chgData name="Lena Pignon" userId="2f6c2786-e518-4c99-9a24-7f0d83cf012a" providerId="ADAL" clId="{8B2F9B03-0556-494E-8D8C-74F3E652ED48}" dt="2024-02-27T14:56:34.985" v="293" actId="478"/>
          <ac:picMkLst>
            <pc:docMk/>
            <pc:sldMk cId="2834886170" sldId="266"/>
            <ac:picMk id="11" creationId="{45570B4B-B89D-815E-89DE-DEE2E7177053}"/>
          </ac:picMkLst>
        </pc:picChg>
      </pc:sldChg>
      <pc:sldChg chg="addSp modSp">
        <pc:chgData name="Lena Pignon" userId="2f6c2786-e518-4c99-9a24-7f0d83cf012a" providerId="ADAL" clId="{8B2F9B03-0556-494E-8D8C-74F3E652ED48}" dt="2024-02-27T15:21:35.072" v="410"/>
        <pc:sldMkLst>
          <pc:docMk/>
          <pc:sldMk cId="4173618640" sldId="267"/>
        </pc:sldMkLst>
        <pc:spChg chg="add mod">
          <ac:chgData name="Lena Pignon" userId="2f6c2786-e518-4c99-9a24-7f0d83cf012a" providerId="ADAL" clId="{8B2F9B03-0556-494E-8D8C-74F3E652ED48}" dt="2024-02-27T15:21:35.072" v="410"/>
          <ac:spMkLst>
            <pc:docMk/>
            <pc:sldMk cId="4173618640" sldId="267"/>
            <ac:spMk id="22" creationId="{80F6A347-0A02-4E59-0BDF-A3F2501DCBCD}"/>
          </ac:spMkLst>
        </pc:spChg>
      </pc:sldChg>
      <pc:sldChg chg="addSp modSp mod">
        <pc:chgData name="Lena Pignon" userId="2f6c2786-e518-4c99-9a24-7f0d83cf012a" providerId="ADAL" clId="{8B2F9B03-0556-494E-8D8C-74F3E652ED48}" dt="2024-02-27T15:22:49.325" v="443" actId="1076"/>
        <pc:sldMkLst>
          <pc:docMk/>
          <pc:sldMk cId="148585344" sldId="268"/>
        </pc:sldMkLst>
        <pc:spChg chg="add mod">
          <ac:chgData name="Lena Pignon" userId="2f6c2786-e518-4c99-9a24-7f0d83cf012a" providerId="ADAL" clId="{8B2F9B03-0556-494E-8D8C-74F3E652ED48}" dt="2024-02-27T15:22:49.325" v="443" actId="1076"/>
          <ac:spMkLst>
            <pc:docMk/>
            <pc:sldMk cId="148585344" sldId="268"/>
            <ac:spMk id="62" creationId="{A94E40EE-E9C3-8136-D134-492F8C7CCFD0}"/>
          </ac:spMkLst>
        </pc:spChg>
      </pc:sldChg>
      <pc:sldChg chg="addSp modSp mod">
        <pc:chgData name="Lena Pignon" userId="2f6c2786-e518-4c99-9a24-7f0d83cf012a" providerId="ADAL" clId="{8B2F9B03-0556-494E-8D8C-74F3E652ED48}" dt="2024-02-27T15:23:55.477" v="455" actId="14100"/>
        <pc:sldMkLst>
          <pc:docMk/>
          <pc:sldMk cId="2370329051" sldId="269"/>
        </pc:sldMkLst>
        <pc:spChg chg="add mod">
          <ac:chgData name="Lena Pignon" userId="2f6c2786-e518-4c99-9a24-7f0d83cf012a" providerId="ADAL" clId="{8B2F9B03-0556-494E-8D8C-74F3E652ED48}" dt="2024-02-27T15:23:55.477" v="455" actId="14100"/>
          <ac:spMkLst>
            <pc:docMk/>
            <pc:sldMk cId="2370329051" sldId="269"/>
            <ac:spMk id="82" creationId="{C176F1D2-B727-FB31-B480-968F56B47401}"/>
          </ac:spMkLst>
        </pc:spChg>
      </pc:sldChg>
      <pc:sldChg chg="addSp modSp mod">
        <pc:chgData name="Lena Pignon" userId="2f6c2786-e518-4c99-9a24-7f0d83cf012a" providerId="ADAL" clId="{8B2F9B03-0556-494E-8D8C-74F3E652ED48}" dt="2024-02-27T15:24:18.565" v="457" actId="1076"/>
        <pc:sldMkLst>
          <pc:docMk/>
          <pc:sldMk cId="405653388" sldId="270"/>
        </pc:sldMkLst>
        <pc:spChg chg="add mod">
          <ac:chgData name="Lena Pignon" userId="2f6c2786-e518-4c99-9a24-7f0d83cf012a" providerId="ADAL" clId="{8B2F9B03-0556-494E-8D8C-74F3E652ED48}" dt="2024-02-27T15:24:18.565" v="457" actId="1076"/>
          <ac:spMkLst>
            <pc:docMk/>
            <pc:sldMk cId="405653388" sldId="270"/>
            <ac:spMk id="2" creationId="{53A29E44-5BAE-6691-2C0B-B3973F622D6C}"/>
          </ac:spMkLst>
        </pc:spChg>
      </pc:sldChg>
      <pc:sldChg chg="addSp modSp mod">
        <pc:chgData name="Lena Pignon" userId="2f6c2786-e518-4c99-9a24-7f0d83cf012a" providerId="ADAL" clId="{8B2F9B03-0556-494E-8D8C-74F3E652ED48}" dt="2024-02-27T15:25:11.003" v="465" actId="1076"/>
        <pc:sldMkLst>
          <pc:docMk/>
          <pc:sldMk cId="515100512" sldId="271"/>
        </pc:sldMkLst>
        <pc:spChg chg="add mod">
          <ac:chgData name="Lena Pignon" userId="2f6c2786-e518-4c99-9a24-7f0d83cf012a" providerId="ADAL" clId="{8B2F9B03-0556-494E-8D8C-74F3E652ED48}" dt="2024-02-27T15:25:11.003" v="465" actId="1076"/>
          <ac:spMkLst>
            <pc:docMk/>
            <pc:sldMk cId="515100512" sldId="271"/>
            <ac:spMk id="2" creationId="{D93470D5-3CFE-474F-8F84-6D5CC2ABFD75}"/>
          </ac:spMkLst>
        </pc:spChg>
      </pc:sldChg>
      <pc:sldChg chg="addSp delSp modSp mod">
        <pc:chgData name="Lena Pignon" userId="2f6c2786-e518-4c99-9a24-7f0d83cf012a" providerId="ADAL" clId="{8B2F9B03-0556-494E-8D8C-74F3E652ED48}" dt="2024-02-27T15:23:36.296" v="449" actId="1076"/>
        <pc:sldMkLst>
          <pc:docMk/>
          <pc:sldMk cId="1351320793" sldId="272"/>
        </pc:sldMkLst>
        <pc:spChg chg="add del mod">
          <ac:chgData name="Lena Pignon" userId="2f6c2786-e518-4c99-9a24-7f0d83cf012a" providerId="ADAL" clId="{8B2F9B03-0556-494E-8D8C-74F3E652ED48}" dt="2024-02-27T15:23:07.996" v="447" actId="478"/>
          <ac:spMkLst>
            <pc:docMk/>
            <pc:sldMk cId="1351320793" sldId="272"/>
            <ac:spMk id="72" creationId="{67A415F3-A837-F122-75AB-AE3D051B1F42}"/>
          </ac:spMkLst>
        </pc:spChg>
        <pc:spChg chg="add mod">
          <ac:chgData name="Lena Pignon" userId="2f6c2786-e518-4c99-9a24-7f0d83cf012a" providerId="ADAL" clId="{8B2F9B03-0556-494E-8D8C-74F3E652ED48}" dt="2024-02-27T15:23:36.296" v="449" actId="1076"/>
          <ac:spMkLst>
            <pc:docMk/>
            <pc:sldMk cId="1351320793" sldId="272"/>
            <ac:spMk id="73" creationId="{2913C673-840F-F6CE-B6D9-52DB2DD63110}"/>
          </ac:spMkLst>
        </pc:spChg>
      </pc:sldChg>
      <pc:sldMasterChg chg="modSldLayout">
        <pc:chgData name="Lena Pignon" userId="2f6c2786-e518-4c99-9a24-7f0d83cf012a" providerId="ADAL" clId="{8B2F9B03-0556-494E-8D8C-74F3E652ED48}" dt="2024-02-27T15:19:18.805" v="397" actId="21"/>
        <pc:sldMasterMkLst>
          <pc:docMk/>
          <pc:sldMasterMk cId="0" sldId="2147483648"/>
        </pc:sldMasterMkLst>
        <pc:sldLayoutChg chg="addSp delSp modSp mod">
          <pc:chgData name="Lena Pignon" userId="2f6c2786-e518-4c99-9a24-7f0d83cf012a" providerId="ADAL" clId="{8B2F9B03-0556-494E-8D8C-74F3E652ED48}" dt="2024-02-27T15:19:18.805" v="397" actId="21"/>
          <pc:sldLayoutMkLst>
            <pc:docMk/>
            <pc:sldMasterMk cId="0" sldId="2147483648"/>
            <pc:sldLayoutMk cId="0" sldId="2147483655"/>
          </pc:sldLayoutMkLst>
          <pc:spChg chg="mod">
            <ac:chgData name="Lena Pignon" userId="2f6c2786-e518-4c99-9a24-7f0d83cf012a" providerId="ADAL" clId="{8B2F9B03-0556-494E-8D8C-74F3E652ED48}" dt="2024-02-27T14:50:27.750" v="178" actId="207"/>
            <ac:spMkLst>
              <pc:docMk/>
              <pc:sldMasterMk cId="0" sldId="2147483648"/>
              <pc:sldLayoutMk cId="0" sldId="2147483655"/>
              <ac:spMk id="71" creationId="{93631087-A45C-5FEB-7489-83DE435DD3A0}"/>
            </ac:spMkLst>
          </pc:spChg>
          <pc:spChg chg="mod">
            <ac:chgData name="Lena Pignon" userId="2f6c2786-e518-4c99-9a24-7f0d83cf012a" providerId="ADAL" clId="{8B2F9B03-0556-494E-8D8C-74F3E652ED48}" dt="2024-02-27T14:50:35.787" v="179" actId="207"/>
            <ac:spMkLst>
              <pc:docMk/>
              <pc:sldMasterMk cId="0" sldId="2147483648"/>
              <pc:sldLayoutMk cId="0" sldId="2147483655"/>
              <ac:spMk id="78" creationId="{F7EEA72B-D6DC-46F0-9D75-9DF58846A5CD}"/>
            </ac:spMkLst>
          </pc:spChg>
          <pc:spChg chg="mod">
            <ac:chgData name="Lena Pignon" userId="2f6c2786-e518-4c99-9a24-7f0d83cf012a" providerId="ADAL" clId="{8B2F9B03-0556-494E-8D8C-74F3E652ED48}" dt="2024-02-27T14:50:16.760" v="173" actId="207"/>
            <ac:spMkLst>
              <pc:docMk/>
              <pc:sldMasterMk cId="0" sldId="2147483648"/>
              <pc:sldLayoutMk cId="0" sldId="2147483655"/>
              <ac:spMk id="85" creationId="{5F25D9B0-4FC4-D0DC-82DC-75BF7EE05895}"/>
            </ac:spMkLst>
          </pc:spChg>
          <pc:spChg chg="mod">
            <ac:chgData name="Lena Pignon" userId="2f6c2786-e518-4c99-9a24-7f0d83cf012a" providerId="ADAL" clId="{8B2F9B03-0556-494E-8D8C-74F3E652ED48}" dt="2024-02-27T14:50:27.487" v="177" actId="207"/>
            <ac:spMkLst>
              <pc:docMk/>
              <pc:sldMasterMk cId="0" sldId="2147483648"/>
              <pc:sldLayoutMk cId="0" sldId="2147483655"/>
              <ac:spMk id="91" creationId="{D4BC8B38-65D5-5A70-B962-B2A7E2458F9E}"/>
            </ac:spMkLst>
          </pc:spChg>
          <pc:spChg chg="mod">
            <ac:chgData name="Lena Pignon" userId="2f6c2786-e518-4c99-9a24-7f0d83cf012a" providerId="ADAL" clId="{8B2F9B03-0556-494E-8D8C-74F3E652ED48}" dt="2024-02-27T14:50:35.787" v="179" actId="207"/>
            <ac:spMkLst>
              <pc:docMk/>
              <pc:sldMasterMk cId="0" sldId="2147483648"/>
              <pc:sldLayoutMk cId="0" sldId="2147483655"/>
              <ac:spMk id="92" creationId="{04764504-7046-55F6-89B7-6AED93AE136B}"/>
            </ac:spMkLst>
          </pc:spChg>
          <pc:spChg chg="add del mod">
            <ac:chgData name="Lena Pignon" userId="2f6c2786-e518-4c99-9a24-7f0d83cf012a" providerId="ADAL" clId="{8B2F9B03-0556-494E-8D8C-74F3E652ED48}" dt="2024-02-27T15:13:51.883" v="295" actId="478"/>
            <ac:spMkLst>
              <pc:docMk/>
              <pc:sldMasterMk cId="0" sldId="2147483648"/>
              <pc:sldLayoutMk cId="0" sldId="2147483655"/>
              <ac:spMk id="97" creationId="{BB1DC585-088B-42DD-7082-7AA25160FAB8}"/>
            </ac:spMkLst>
          </pc:spChg>
          <pc:spChg chg="add del mod">
            <ac:chgData name="Lena Pignon" userId="2f6c2786-e518-4c99-9a24-7f0d83cf012a" providerId="ADAL" clId="{8B2F9B03-0556-494E-8D8C-74F3E652ED48}" dt="2024-02-27T15:19:18.805" v="397" actId="21"/>
            <ac:spMkLst>
              <pc:docMk/>
              <pc:sldMasterMk cId="0" sldId="2147483648"/>
              <pc:sldLayoutMk cId="0" sldId="2147483655"/>
              <ac:spMk id="98" creationId="{2DA0DA9E-ECE1-03BA-00A3-D85119C5F137}"/>
            </ac:spMkLst>
          </pc:spChg>
          <pc:grpChg chg="mod ord">
            <ac:chgData name="Lena Pignon" userId="2f6c2786-e518-4c99-9a24-7f0d83cf012a" providerId="ADAL" clId="{8B2F9B03-0556-494E-8D8C-74F3E652ED48}" dt="2024-02-27T14:48:07.331" v="107" actId="170"/>
            <ac:grpSpMkLst>
              <pc:docMk/>
              <pc:sldMasterMk cId="0" sldId="2147483648"/>
              <pc:sldLayoutMk cId="0" sldId="2147483655"/>
              <ac:grpSpMk id="84" creationId="{DC2A5DAD-63AB-C30B-D5CA-031890AAD5C1}"/>
            </ac:grpSpMkLst>
          </pc:grpChg>
        </pc:sldLayoutChg>
        <pc:sldLayoutChg chg="modSp mod">
          <pc:chgData name="Lena Pignon" userId="2f6c2786-e518-4c99-9a24-7f0d83cf012a" providerId="ADAL" clId="{8B2F9B03-0556-494E-8D8C-74F3E652ED48}" dt="2024-02-27T14:50:52.671" v="187" actId="207"/>
          <pc:sldLayoutMkLst>
            <pc:docMk/>
            <pc:sldMasterMk cId="0" sldId="2147483648"/>
            <pc:sldLayoutMk cId="1835263693" sldId="2147483656"/>
          </pc:sldLayoutMkLst>
          <pc:spChg chg="mod">
            <ac:chgData name="Lena Pignon" userId="2f6c2786-e518-4c99-9a24-7f0d83cf012a" providerId="ADAL" clId="{8B2F9B03-0556-494E-8D8C-74F3E652ED48}" dt="2024-02-27T14:50:43.754" v="182" actId="207"/>
            <ac:spMkLst>
              <pc:docMk/>
              <pc:sldMasterMk cId="0" sldId="2147483648"/>
              <pc:sldLayoutMk cId="1835263693" sldId="2147483656"/>
              <ac:spMk id="68" creationId="{527688B4-21B1-91A7-7C2F-623895EB1449}"/>
            </ac:spMkLst>
          </pc:spChg>
          <pc:spChg chg="mod">
            <ac:chgData name="Lena Pignon" userId="2f6c2786-e518-4c99-9a24-7f0d83cf012a" providerId="ADAL" clId="{8B2F9B03-0556-494E-8D8C-74F3E652ED48}" dt="2024-02-27T14:50:44.807" v="183" actId="207"/>
            <ac:spMkLst>
              <pc:docMk/>
              <pc:sldMasterMk cId="0" sldId="2147483648"/>
              <pc:sldLayoutMk cId="1835263693" sldId="2147483656"/>
              <ac:spMk id="90" creationId="{588FB31A-F21F-9B5D-3E0C-3C327AD09ADD}"/>
            </ac:spMkLst>
          </pc:spChg>
          <pc:spChg chg="mod">
            <ac:chgData name="Lena Pignon" userId="2f6c2786-e518-4c99-9a24-7f0d83cf012a" providerId="ADAL" clId="{8B2F9B03-0556-494E-8D8C-74F3E652ED48}" dt="2024-02-27T14:50:41.293" v="180" actId="207"/>
            <ac:spMkLst>
              <pc:docMk/>
              <pc:sldMasterMk cId="0" sldId="2147483648"/>
              <pc:sldLayoutMk cId="1835263693" sldId="2147483656"/>
              <ac:spMk id="93" creationId="{40D1E9EC-9EA0-847C-6D4A-70DEEA1A7B3F}"/>
            </ac:spMkLst>
          </pc:spChg>
          <pc:spChg chg="mod">
            <ac:chgData name="Lena Pignon" userId="2f6c2786-e518-4c99-9a24-7f0d83cf012a" providerId="ADAL" clId="{8B2F9B03-0556-494E-8D8C-74F3E652ED48}" dt="2024-02-27T14:50:42.698" v="181" actId="207"/>
            <ac:spMkLst>
              <pc:docMk/>
              <pc:sldMasterMk cId="0" sldId="2147483648"/>
              <pc:sldLayoutMk cId="1835263693" sldId="2147483656"/>
              <ac:spMk id="94" creationId="{06ADBD39-0C0E-2A2B-EDFE-4FCBE0DC5320}"/>
            </ac:spMkLst>
          </pc:spChg>
          <pc:spChg chg="mod">
            <ac:chgData name="Lena Pignon" userId="2f6c2786-e518-4c99-9a24-7f0d83cf012a" providerId="ADAL" clId="{8B2F9B03-0556-494E-8D8C-74F3E652ED48}" dt="2024-02-27T14:50:51.059" v="185" actId="207"/>
            <ac:spMkLst>
              <pc:docMk/>
              <pc:sldMasterMk cId="0" sldId="2147483648"/>
              <pc:sldLayoutMk cId="1835263693" sldId="2147483656"/>
              <ac:spMk id="117" creationId="{FEE5FEA6-CBD0-764E-ACE0-FC15A9AA3EEA}"/>
            </ac:spMkLst>
          </pc:spChg>
          <pc:spChg chg="mod">
            <ac:chgData name="Lena Pignon" userId="2f6c2786-e518-4c99-9a24-7f0d83cf012a" providerId="ADAL" clId="{8B2F9B03-0556-494E-8D8C-74F3E652ED48}" dt="2024-02-27T14:50:51.850" v="186" actId="207"/>
            <ac:spMkLst>
              <pc:docMk/>
              <pc:sldMasterMk cId="0" sldId="2147483648"/>
              <pc:sldLayoutMk cId="1835263693" sldId="2147483656"/>
              <ac:spMk id="118" creationId="{0A11E645-DF8F-C63B-850C-2411474EEB76}"/>
            </ac:spMkLst>
          </pc:spChg>
          <pc:spChg chg="mod">
            <ac:chgData name="Lena Pignon" userId="2f6c2786-e518-4c99-9a24-7f0d83cf012a" providerId="ADAL" clId="{8B2F9B03-0556-494E-8D8C-74F3E652ED48}" dt="2024-02-27T14:50:50.337" v="184" actId="207"/>
            <ac:spMkLst>
              <pc:docMk/>
              <pc:sldMasterMk cId="0" sldId="2147483648"/>
              <pc:sldLayoutMk cId="1835263693" sldId="2147483656"/>
              <ac:spMk id="131" creationId="{FC611264-510A-8D5D-86F4-DE06332526B2}"/>
            </ac:spMkLst>
          </pc:spChg>
          <pc:spChg chg="mod">
            <ac:chgData name="Lena Pignon" userId="2f6c2786-e518-4c99-9a24-7f0d83cf012a" providerId="ADAL" clId="{8B2F9B03-0556-494E-8D8C-74F3E652ED48}" dt="2024-02-27T14:50:52.671" v="187" actId="207"/>
            <ac:spMkLst>
              <pc:docMk/>
              <pc:sldMasterMk cId="0" sldId="2147483648"/>
              <pc:sldLayoutMk cId="1835263693" sldId="2147483656"/>
              <ac:spMk id="132" creationId="{6D7BDB93-B3E0-DDE9-B8AF-C279DB8015E1}"/>
            </ac:spMkLst>
          </pc:spChg>
        </pc:sldLayoutChg>
        <pc:sldLayoutChg chg="modSp mod">
          <pc:chgData name="Lena Pignon" userId="2f6c2786-e518-4c99-9a24-7f0d83cf012a" providerId="ADAL" clId="{8B2F9B03-0556-494E-8D8C-74F3E652ED48}" dt="2024-02-27T14:51:09.142" v="199" actId="207"/>
          <pc:sldLayoutMkLst>
            <pc:docMk/>
            <pc:sldMasterMk cId="0" sldId="2147483648"/>
            <pc:sldLayoutMk cId="806886164" sldId="2147483657"/>
          </pc:sldLayoutMkLst>
          <pc:spChg chg="mod">
            <ac:chgData name="Lena Pignon" userId="2f6c2786-e518-4c99-9a24-7f0d83cf012a" providerId="ADAL" clId="{8B2F9B03-0556-494E-8D8C-74F3E652ED48}" dt="2024-02-27T14:51:05.501" v="195" actId="207"/>
            <ac:spMkLst>
              <pc:docMk/>
              <pc:sldMasterMk cId="0" sldId="2147483648"/>
              <pc:sldLayoutMk cId="806886164" sldId="2147483657"/>
              <ac:spMk id="117" creationId="{FEE5FEA6-CBD0-764E-ACE0-FC15A9AA3EEA}"/>
            </ac:spMkLst>
          </pc:spChg>
          <pc:spChg chg="mod">
            <ac:chgData name="Lena Pignon" userId="2f6c2786-e518-4c99-9a24-7f0d83cf012a" providerId="ADAL" clId="{8B2F9B03-0556-494E-8D8C-74F3E652ED48}" dt="2024-02-27T14:51:08.298" v="198" actId="207"/>
            <ac:spMkLst>
              <pc:docMk/>
              <pc:sldMasterMk cId="0" sldId="2147483648"/>
              <pc:sldLayoutMk cId="806886164" sldId="2147483657"/>
              <ac:spMk id="118" creationId="{0A11E645-DF8F-C63B-850C-2411474EEB76}"/>
            </ac:spMkLst>
          </pc:spChg>
          <pc:spChg chg="mod">
            <ac:chgData name="Lena Pignon" userId="2f6c2786-e518-4c99-9a24-7f0d83cf012a" providerId="ADAL" clId="{8B2F9B03-0556-494E-8D8C-74F3E652ED48}" dt="2024-02-27T14:51:06.477" v="196" actId="207"/>
            <ac:spMkLst>
              <pc:docMk/>
              <pc:sldMasterMk cId="0" sldId="2147483648"/>
              <pc:sldLayoutMk cId="806886164" sldId="2147483657"/>
              <ac:spMk id="131" creationId="{FC611264-510A-8D5D-86F4-DE06332526B2}"/>
            </ac:spMkLst>
          </pc:spChg>
          <pc:spChg chg="mod">
            <ac:chgData name="Lena Pignon" userId="2f6c2786-e518-4c99-9a24-7f0d83cf012a" providerId="ADAL" clId="{8B2F9B03-0556-494E-8D8C-74F3E652ED48}" dt="2024-02-27T14:51:07.448" v="197" actId="207"/>
            <ac:spMkLst>
              <pc:docMk/>
              <pc:sldMasterMk cId="0" sldId="2147483648"/>
              <pc:sldLayoutMk cId="806886164" sldId="2147483657"/>
              <ac:spMk id="132" creationId="{6D7BDB93-B3E0-DDE9-B8AF-C279DB8015E1}"/>
            </ac:spMkLst>
          </pc:spChg>
          <pc:spChg chg="mod">
            <ac:chgData name="Lena Pignon" userId="2f6c2786-e518-4c99-9a24-7f0d83cf012a" providerId="ADAL" clId="{8B2F9B03-0556-494E-8D8C-74F3E652ED48}" dt="2024-02-27T14:51:04.558" v="194" actId="207"/>
            <ac:spMkLst>
              <pc:docMk/>
              <pc:sldMasterMk cId="0" sldId="2147483648"/>
              <pc:sldLayoutMk cId="806886164" sldId="2147483657"/>
              <ac:spMk id="133" creationId="{89643D9C-1166-B845-CB8D-1085E5D8A146}"/>
            </ac:spMkLst>
          </pc:spChg>
          <pc:spChg chg="mod">
            <ac:chgData name="Lena Pignon" userId="2f6c2786-e518-4c99-9a24-7f0d83cf012a" providerId="ADAL" clId="{8B2F9B03-0556-494E-8D8C-74F3E652ED48}" dt="2024-02-27T14:51:09.142" v="199" actId="207"/>
            <ac:spMkLst>
              <pc:docMk/>
              <pc:sldMasterMk cId="0" sldId="2147483648"/>
              <pc:sldLayoutMk cId="806886164" sldId="2147483657"/>
              <ac:spMk id="134" creationId="{4578BE17-CEF0-9FFD-694C-77CB1399DC11}"/>
            </ac:spMkLst>
          </pc:spChg>
          <pc:spChg chg="mod">
            <ac:chgData name="Lena Pignon" userId="2f6c2786-e518-4c99-9a24-7f0d83cf012a" providerId="ADAL" clId="{8B2F9B03-0556-494E-8D8C-74F3E652ED48}" dt="2024-02-27T14:50:59.748" v="190" actId="207"/>
            <ac:spMkLst>
              <pc:docMk/>
              <pc:sldMasterMk cId="0" sldId="2147483648"/>
              <pc:sldLayoutMk cId="806886164" sldId="2147483657"/>
              <ac:spMk id="189" creationId="{A441E6E6-D564-5977-8369-750DF55F6ED6}"/>
            </ac:spMkLst>
          </pc:spChg>
          <pc:spChg chg="mod">
            <ac:chgData name="Lena Pignon" userId="2f6c2786-e518-4c99-9a24-7f0d83cf012a" providerId="ADAL" clId="{8B2F9B03-0556-494E-8D8C-74F3E652ED48}" dt="2024-02-27T14:51:00.745" v="191" actId="207"/>
            <ac:spMkLst>
              <pc:docMk/>
              <pc:sldMasterMk cId="0" sldId="2147483648"/>
              <pc:sldLayoutMk cId="806886164" sldId="2147483657"/>
              <ac:spMk id="190" creationId="{FF59B187-DDCE-D765-1DA6-F29D7205342B}"/>
            </ac:spMkLst>
          </pc:spChg>
          <pc:spChg chg="mod">
            <ac:chgData name="Lena Pignon" userId="2f6c2786-e518-4c99-9a24-7f0d83cf012a" providerId="ADAL" clId="{8B2F9B03-0556-494E-8D8C-74F3E652ED48}" dt="2024-02-27T14:50:58.838" v="189" actId="207"/>
            <ac:spMkLst>
              <pc:docMk/>
              <pc:sldMasterMk cId="0" sldId="2147483648"/>
              <pc:sldLayoutMk cId="806886164" sldId="2147483657"/>
              <ac:spMk id="203" creationId="{FF1601FB-9BCB-548F-3933-BD39D247443C}"/>
            </ac:spMkLst>
          </pc:spChg>
          <pc:spChg chg="mod">
            <ac:chgData name="Lena Pignon" userId="2f6c2786-e518-4c99-9a24-7f0d83cf012a" providerId="ADAL" clId="{8B2F9B03-0556-494E-8D8C-74F3E652ED48}" dt="2024-02-27T14:50:58.297" v="188" actId="207"/>
            <ac:spMkLst>
              <pc:docMk/>
              <pc:sldMasterMk cId="0" sldId="2147483648"/>
              <pc:sldLayoutMk cId="806886164" sldId="2147483657"/>
              <ac:spMk id="204" creationId="{6D5EC571-4607-F61C-B16F-CB1621A44EC0}"/>
            </ac:spMkLst>
          </pc:spChg>
          <pc:spChg chg="mod">
            <ac:chgData name="Lena Pignon" userId="2f6c2786-e518-4c99-9a24-7f0d83cf012a" providerId="ADAL" clId="{8B2F9B03-0556-494E-8D8C-74F3E652ED48}" dt="2024-02-27T14:51:02.774" v="193" actId="207"/>
            <ac:spMkLst>
              <pc:docMk/>
              <pc:sldMasterMk cId="0" sldId="2147483648"/>
              <pc:sldLayoutMk cId="806886164" sldId="2147483657"/>
              <ac:spMk id="217" creationId="{750E926C-3A5B-8E73-C492-EBD3C1D5C47B}"/>
            </ac:spMkLst>
          </pc:spChg>
          <pc:spChg chg="mod">
            <ac:chgData name="Lena Pignon" userId="2f6c2786-e518-4c99-9a24-7f0d83cf012a" providerId="ADAL" clId="{8B2F9B03-0556-494E-8D8C-74F3E652ED48}" dt="2024-02-27T14:51:01.784" v="192" actId="207"/>
            <ac:spMkLst>
              <pc:docMk/>
              <pc:sldMasterMk cId="0" sldId="2147483648"/>
              <pc:sldLayoutMk cId="806886164" sldId="2147483657"/>
              <ac:spMk id="218" creationId="{694A41EC-3C8F-6A72-6952-9AF7596FEA44}"/>
            </ac:spMkLst>
          </pc:spChg>
        </pc:sldLayoutChg>
        <pc:sldLayoutChg chg="modSp mod">
          <pc:chgData name="Lena Pignon" userId="2f6c2786-e518-4c99-9a24-7f0d83cf012a" providerId="ADAL" clId="{8B2F9B03-0556-494E-8D8C-74F3E652ED48}" dt="2024-02-27T14:51:28.418" v="216" actId="207"/>
          <pc:sldLayoutMkLst>
            <pc:docMk/>
            <pc:sldMasterMk cId="0" sldId="2147483648"/>
            <pc:sldLayoutMk cId="3227081199" sldId="2147483658"/>
          </pc:sldLayoutMkLst>
          <pc:spChg chg="mod">
            <ac:chgData name="Lena Pignon" userId="2f6c2786-e518-4c99-9a24-7f0d83cf012a" providerId="ADAL" clId="{8B2F9B03-0556-494E-8D8C-74F3E652ED48}" dt="2024-02-27T14:51:14.464" v="201" actId="207"/>
            <ac:spMkLst>
              <pc:docMk/>
              <pc:sldMasterMk cId="0" sldId="2147483648"/>
              <pc:sldLayoutMk cId="3227081199" sldId="2147483658"/>
              <ac:spMk id="81" creationId="{41C69894-858E-5B48-A7C9-40290EB34561}"/>
            </ac:spMkLst>
          </pc:spChg>
          <pc:spChg chg="mod">
            <ac:chgData name="Lena Pignon" userId="2f6c2786-e518-4c99-9a24-7f0d83cf012a" providerId="ADAL" clId="{8B2F9B03-0556-494E-8D8C-74F3E652ED48}" dt="2024-02-27T14:51:13.528" v="200" actId="207"/>
            <ac:spMkLst>
              <pc:docMk/>
              <pc:sldMasterMk cId="0" sldId="2147483648"/>
              <pc:sldLayoutMk cId="3227081199" sldId="2147483658"/>
              <ac:spMk id="82" creationId="{A3584060-349B-B21B-1D59-A6A274FF1947}"/>
            </ac:spMkLst>
          </pc:spChg>
          <pc:spChg chg="mod">
            <ac:chgData name="Lena Pignon" userId="2f6c2786-e518-4c99-9a24-7f0d83cf012a" providerId="ADAL" clId="{8B2F9B03-0556-494E-8D8C-74F3E652ED48}" dt="2024-02-27T14:51:15.536" v="202" actId="207"/>
            <ac:spMkLst>
              <pc:docMk/>
              <pc:sldMasterMk cId="0" sldId="2147483648"/>
              <pc:sldLayoutMk cId="3227081199" sldId="2147483658"/>
              <ac:spMk id="137" creationId="{1A2CAFBF-842F-6751-9C8F-41981C59F7DF}"/>
            </ac:spMkLst>
          </pc:spChg>
          <pc:spChg chg="mod">
            <ac:chgData name="Lena Pignon" userId="2f6c2786-e518-4c99-9a24-7f0d83cf012a" providerId="ADAL" clId="{8B2F9B03-0556-494E-8D8C-74F3E652ED48}" dt="2024-02-27T14:51:19.670" v="207" actId="207"/>
            <ac:spMkLst>
              <pc:docMk/>
              <pc:sldMasterMk cId="0" sldId="2147483648"/>
              <pc:sldLayoutMk cId="3227081199" sldId="2147483658"/>
              <ac:spMk id="138" creationId="{11832B1B-A01A-85CE-E27C-9E317A47B02D}"/>
            </ac:spMkLst>
          </pc:spChg>
          <pc:spChg chg="mod">
            <ac:chgData name="Lena Pignon" userId="2f6c2786-e518-4c99-9a24-7f0d83cf012a" providerId="ADAL" clId="{8B2F9B03-0556-494E-8D8C-74F3E652ED48}" dt="2024-02-27T14:51:16.421" v="203" actId="207"/>
            <ac:spMkLst>
              <pc:docMk/>
              <pc:sldMasterMk cId="0" sldId="2147483648"/>
              <pc:sldLayoutMk cId="3227081199" sldId="2147483658"/>
              <ac:spMk id="151" creationId="{55A04D3C-C7CD-CB86-D1DE-4E5F50F74778}"/>
            </ac:spMkLst>
          </pc:spChg>
          <pc:spChg chg="mod">
            <ac:chgData name="Lena Pignon" userId="2f6c2786-e518-4c99-9a24-7f0d83cf012a" providerId="ADAL" clId="{8B2F9B03-0556-494E-8D8C-74F3E652ED48}" dt="2024-02-27T14:51:18.924" v="206" actId="207"/>
            <ac:spMkLst>
              <pc:docMk/>
              <pc:sldMasterMk cId="0" sldId="2147483648"/>
              <pc:sldLayoutMk cId="3227081199" sldId="2147483658"/>
              <ac:spMk id="152" creationId="{A98DF194-50F0-3500-ECFE-552F42834579}"/>
            </ac:spMkLst>
          </pc:spChg>
          <pc:spChg chg="mod">
            <ac:chgData name="Lena Pignon" userId="2f6c2786-e518-4c99-9a24-7f0d83cf012a" providerId="ADAL" clId="{8B2F9B03-0556-494E-8D8C-74F3E652ED48}" dt="2024-02-27T14:51:17.302" v="204" actId="207"/>
            <ac:spMkLst>
              <pc:docMk/>
              <pc:sldMasterMk cId="0" sldId="2147483648"/>
              <pc:sldLayoutMk cId="3227081199" sldId="2147483658"/>
              <ac:spMk id="165" creationId="{74CDA156-CF48-A495-C3D8-289B1A36F0E4}"/>
            </ac:spMkLst>
          </pc:spChg>
          <pc:spChg chg="mod">
            <ac:chgData name="Lena Pignon" userId="2f6c2786-e518-4c99-9a24-7f0d83cf012a" providerId="ADAL" clId="{8B2F9B03-0556-494E-8D8C-74F3E652ED48}" dt="2024-02-27T14:51:18.204" v="205" actId="207"/>
            <ac:spMkLst>
              <pc:docMk/>
              <pc:sldMasterMk cId="0" sldId="2147483648"/>
              <pc:sldLayoutMk cId="3227081199" sldId="2147483658"/>
              <ac:spMk id="166" creationId="{5257DF27-E0D5-E559-7AB3-6AEB09A16291}"/>
            </ac:spMkLst>
          </pc:spChg>
          <pc:spChg chg="mod">
            <ac:chgData name="Lena Pignon" userId="2f6c2786-e518-4c99-9a24-7f0d83cf012a" providerId="ADAL" clId="{8B2F9B03-0556-494E-8D8C-74F3E652ED48}" dt="2024-02-27T14:51:28.418" v="216" actId="207"/>
            <ac:spMkLst>
              <pc:docMk/>
              <pc:sldMasterMk cId="0" sldId="2147483648"/>
              <pc:sldLayoutMk cId="3227081199" sldId="2147483658"/>
              <ac:spMk id="179" creationId="{64495605-865B-FED5-847A-69A033566E7F}"/>
            </ac:spMkLst>
          </pc:spChg>
          <pc:spChg chg="mod">
            <ac:chgData name="Lena Pignon" userId="2f6c2786-e518-4c99-9a24-7f0d83cf012a" providerId="ADAL" clId="{8B2F9B03-0556-494E-8D8C-74F3E652ED48}" dt="2024-02-27T14:51:21.797" v="209" actId="207"/>
            <ac:spMkLst>
              <pc:docMk/>
              <pc:sldMasterMk cId="0" sldId="2147483648"/>
              <pc:sldLayoutMk cId="3227081199" sldId="2147483658"/>
              <ac:spMk id="180" creationId="{32429BF1-75AB-44CC-48CE-BEDFCBAA0B4F}"/>
            </ac:spMkLst>
          </pc:spChg>
          <pc:spChg chg="mod">
            <ac:chgData name="Lena Pignon" userId="2f6c2786-e518-4c99-9a24-7f0d83cf012a" providerId="ADAL" clId="{8B2F9B03-0556-494E-8D8C-74F3E652ED48}" dt="2024-02-27T14:51:27.453" v="215" actId="207"/>
            <ac:spMkLst>
              <pc:docMk/>
              <pc:sldMasterMk cId="0" sldId="2147483648"/>
              <pc:sldLayoutMk cId="3227081199" sldId="2147483658"/>
              <ac:spMk id="193" creationId="{6A1DBAF8-9F94-BD4A-D281-F8252884DFEF}"/>
            </ac:spMkLst>
          </pc:spChg>
          <pc:spChg chg="mod">
            <ac:chgData name="Lena Pignon" userId="2f6c2786-e518-4c99-9a24-7f0d83cf012a" providerId="ADAL" clId="{8B2F9B03-0556-494E-8D8C-74F3E652ED48}" dt="2024-02-27T14:51:22.884" v="210" actId="207"/>
            <ac:spMkLst>
              <pc:docMk/>
              <pc:sldMasterMk cId="0" sldId="2147483648"/>
              <pc:sldLayoutMk cId="3227081199" sldId="2147483658"/>
              <ac:spMk id="194" creationId="{665D237B-E62E-CEC3-22A9-DCFE289C2808}"/>
            </ac:spMkLst>
          </pc:spChg>
          <pc:spChg chg="mod">
            <ac:chgData name="Lena Pignon" userId="2f6c2786-e518-4c99-9a24-7f0d83cf012a" providerId="ADAL" clId="{8B2F9B03-0556-494E-8D8C-74F3E652ED48}" dt="2024-02-27T14:51:26.341" v="214" actId="207"/>
            <ac:spMkLst>
              <pc:docMk/>
              <pc:sldMasterMk cId="0" sldId="2147483648"/>
              <pc:sldLayoutMk cId="3227081199" sldId="2147483658"/>
              <ac:spMk id="207" creationId="{E99CC70D-CFCB-3299-E2D0-6D28E4A42DF5}"/>
            </ac:spMkLst>
          </pc:spChg>
          <pc:spChg chg="mod">
            <ac:chgData name="Lena Pignon" userId="2f6c2786-e518-4c99-9a24-7f0d83cf012a" providerId="ADAL" clId="{8B2F9B03-0556-494E-8D8C-74F3E652ED48}" dt="2024-02-27T14:51:23.705" v="211" actId="207"/>
            <ac:spMkLst>
              <pc:docMk/>
              <pc:sldMasterMk cId="0" sldId="2147483648"/>
              <pc:sldLayoutMk cId="3227081199" sldId="2147483658"/>
              <ac:spMk id="208" creationId="{E508E9B0-A53B-408D-5C1F-55FD715E4DE5}"/>
            </ac:spMkLst>
          </pc:spChg>
          <pc:spChg chg="mod">
            <ac:chgData name="Lena Pignon" userId="2f6c2786-e518-4c99-9a24-7f0d83cf012a" providerId="ADAL" clId="{8B2F9B03-0556-494E-8D8C-74F3E652ED48}" dt="2024-02-27T14:51:25.629" v="213" actId="207"/>
            <ac:spMkLst>
              <pc:docMk/>
              <pc:sldMasterMk cId="0" sldId="2147483648"/>
              <pc:sldLayoutMk cId="3227081199" sldId="2147483658"/>
              <ac:spMk id="221" creationId="{89BD9087-36EE-C231-3006-00AD779C3308}"/>
            </ac:spMkLst>
          </pc:spChg>
          <pc:spChg chg="mod">
            <ac:chgData name="Lena Pignon" userId="2f6c2786-e518-4c99-9a24-7f0d83cf012a" providerId="ADAL" clId="{8B2F9B03-0556-494E-8D8C-74F3E652ED48}" dt="2024-02-27T14:51:24.664" v="212" actId="207"/>
            <ac:spMkLst>
              <pc:docMk/>
              <pc:sldMasterMk cId="0" sldId="2147483648"/>
              <pc:sldLayoutMk cId="3227081199" sldId="2147483658"/>
              <ac:spMk id="222" creationId="{4E130F71-D088-84ED-28B3-8F958A05828E}"/>
            </ac:spMkLst>
          </pc:spChg>
        </pc:sldLayoutChg>
        <pc:sldLayoutChg chg="modSp mod">
          <pc:chgData name="Lena Pignon" userId="2f6c2786-e518-4c99-9a24-7f0d83cf012a" providerId="ADAL" clId="{8B2F9B03-0556-494E-8D8C-74F3E652ED48}" dt="2024-02-27T14:51:51.635" v="236" actId="207"/>
          <pc:sldLayoutMkLst>
            <pc:docMk/>
            <pc:sldMasterMk cId="0" sldId="2147483648"/>
            <pc:sldLayoutMk cId="3393821888" sldId="2147483659"/>
          </pc:sldLayoutMkLst>
          <pc:spChg chg="mod">
            <ac:chgData name="Lena Pignon" userId="2f6c2786-e518-4c99-9a24-7f0d83cf012a" providerId="ADAL" clId="{8B2F9B03-0556-494E-8D8C-74F3E652ED48}" dt="2024-02-27T14:51:31.459" v="217" actId="207"/>
            <ac:spMkLst>
              <pc:docMk/>
              <pc:sldMasterMk cId="0" sldId="2147483648"/>
              <pc:sldLayoutMk cId="3393821888" sldId="2147483659"/>
              <ac:spMk id="81" creationId="{41C69894-858E-5B48-A7C9-40290EB34561}"/>
            </ac:spMkLst>
          </pc:spChg>
          <pc:spChg chg="mod">
            <ac:chgData name="Lena Pignon" userId="2f6c2786-e518-4c99-9a24-7f0d83cf012a" providerId="ADAL" clId="{8B2F9B03-0556-494E-8D8C-74F3E652ED48}" dt="2024-02-27T14:51:40.308" v="226" actId="207"/>
            <ac:spMkLst>
              <pc:docMk/>
              <pc:sldMasterMk cId="0" sldId="2147483648"/>
              <pc:sldLayoutMk cId="3393821888" sldId="2147483659"/>
              <ac:spMk id="82" creationId="{A3584060-349B-B21B-1D59-A6A274FF1947}"/>
            </ac:spMkLst>
          </pc:spChg>
          <pc:spChg chg="mod">
            <ac:chgData name="Lena Pignon" userId="2f6c2786-e518-4c99-9a24-7f0d83cf012a" providerId="ADAL" clId="{8B2F9B03-0556-494E-8D8C-74F3E652ED48}" dt="2024-02-27T14:51:32.797" v="218" actId="207"/>
            <ac:spMkLst>
              <pc:docMk/>
              <pc:sldMasterMk cId="0" sldId="2147483648"/>
              <pc:sldLayoutMk cId="3393821888" sldId="2147483659"/>
              <ac:spMk id="91" creationId="{638615E5-2B71-E5B9-97AA-D2EC38B397C4}"/>
            </ac:spMkLst>
          </pc:spChg>
          <pc:spChg chg="mod">
            <ac:chgData name="Lena Pignon" userId="2f6c2786-e518-4c99-9a24-7f0d83cf012a" providerId="ADAL" clId="{8B2F9B03-0556-494E-8D8C-74F3E652ED48}" dt="2024-02-27T14:51:39.552" v="225" actId="207"/>
            <ac:spMkLst>
              <pc:docMk/>
              <pc:sldMasterMk cId="0" sldId="2147483648"/>
              <pc:sldLayoutMk cId="3393821888" sldId="2147483659"/>
              <ac:spMk id="92" creationId="{9CF921EB-7AC8-C63F-DD84-FE6B6697F155}"/>
            </ac:spMkLst>
          </pc:spChg>
          <pc:spChg chg="mod">
            <ac:chgData name="Lena Pignon" userId="2f6c2786-e518-4c99-9a24-7f0d83cf012a" providerId="ADAL" clId="{8B2F9B03-0556-494E-8D8C-74F3E652ED48}" dt="2024-02-27T14:51:33.901" v="219" actId="207"/>
            <ac:spMkLst>
              <pc:docMk/>
              <pc:sldMasterMk cId="0" sldId="2147483648"/>
              <pc:sldLayoutMk cId="3393821888" sldId="2147483659"/>
              <ac:spMk id="105" creationId="{22A0E662-A547-FC33-BF49-897939C43455}"/>
            </ac:spMkLst>
          </pc:spChg>
          <pc:spChg chg="mod">
            <ac:chgData name="Lena Pignon" userId="2f6c2786-e518-4c99-9a24-7f0d83cf012a" providerId="ADAL" clId="{8B2F9B03-0556-494E-8D8C-74F3E652ED48}" dt="2024-02-27T14:51:38.844" v="224" actId="207"/>
            <ac:spMkLst>
              <pc:docMk/>
              <pc:sldMasterMk cId="0" sldId="2147483648"/>
              <pc:sldLayoutMk cId="3393821888" sldId="2147483659"/>
              <ac:spMk id="106" creationId="{11660083-DCED-8E5D-E74D-74FC89934D54}"/>
            </ac:spMkLst>
          </pc:spChg>
          <pc:spChg chg="mod">
            <ac:chgData name="Lena Pignon" userId="2f6c2786-e518-4c99-9a24-7f0d83cf012a" providerId="ADAL" clId="{8B2F9B03-0556-494E-8D8C-74F3E652ED48}" dt="2024-02-27T14:51:34.763" v="220" actId="207"/>
            <ac:spMkLst>
              <pc:docMk/>
              <pc:sldMasterMk cId="0" sldId="2147483648"/>
              <pc:sldLayoutMk cId="3393821888" sldId="2147483659"/>
              <ac:spMk id="119" creationId="{4EE1A270-4082-FB07-9E0B-727218CB00F9}"/>
            </ac:spMkLst>
          </pc:spChg>
          <pc:spChg chg="mod">
            <ac:chgData name="Lena Pignon" userId="2f6c2786-e518-4c99-9a24-7f0d83cf012a" providerId="ADAL" clId="{8B2F9B03-0556-494E-8D8C-74F3E652ED48}" dt="2024-02-27T14:51:38.171" v="223" actId="207"/>
            <ac:spMkLst>
              <pc:docMk/>
              <pc:sldMasterMk cId="0" sldId="2147483648"/>
              <pc:sldLayoutMk cId="3393821888" sldId="2147483659"/>
              <ac:spMk id="120" creationId="{C5294BE1-C0E2-5391-9818-82F1CE3EA6B1}"/>
            </ac:spMkLst>
          </pc:spChg>
          <pc:spChg chg="mod">
            <ac:chgData name="Lena Pignon" userId="2f6c2786-e518-4c99-9a24-7f0d83cf012a" providerId="ADAL" clId="{8B2F9B03-0556-494E-8D8C-74F3E652ED48}" dt="2024-02-27T14:51:35.610" v="221" actId="207"/>
            <ac:spMkLst>
              <pc:docMk/>
              <pc:sldMasterMk cId="0" sldId="2147483648"/>
              <pc:sldLayoutMk cId="3393821888" sldId="2147483659"/>
              <ac:spMk id="231" creationId="{276A7FBD-1A98-D5F0-4689-980364EA99E7}"/>
            </ac:spMkLst>
          </pc:spChg>
          <pc:spChg chg="mod">
            <ac:chgData name="Lena Pignon" userId="2f6c2786-e518-4c99-9a24-7f0d83cf012a" providerId="ADAL" clId="{8B2F9B03-0556-494E-8D8C-74F3E652ED48}" dt="2024-02-27T14:51:37.181" v="222" actId="207"/>
            <ac:spMkLst>
              <pc:docMk/>
              <pc:sldMasterMk cId="0" sldId="2147483648"/>
              <pc:sldLayoutMk cId="3393821888" sldId="2147483659"/>
              <ac:spMk id="232" creationId="{0E4A32B7-FAD9-C72F-7B59-5C956692AAD4}"/>
            </ac:spMkLst>
          </pc:spChg>
          <pc:spChg chg="mod">
            <ac:chgData name="Lena Pignon" userId="2f6c2786-e518-4c99-9a24-7f0d83cf012a" providerId="ADAL" clId="{8B2F9B03-0556-494E-8D8C-74F3E652ED48}" dt="2024-02-27T14:51:51.635" v="236" actId="207"/>
            <ac:spMkLst>
              <pc:docMk/>
              <pc:sldMasterMk cId="0" sldId="2147483648"/>
              <pc:sldLayoutMk cId="3393821888" sldId="2147483659"/>
              <ac:spMk id="245" creationId="{226EF55C-F113-5111-1DD5-652996DE70DB}"/>
            </ac:spMkLst>
          </pc:spChg>
          <pc:spChg chg="mod">
            <ac:chgData name="Lena Pignon" userId="2f6c2786-e518-4c99-9a24-7f0d83cf012a" providerId="ADAL" clId="{8B2F9B03-0556-494E-8D8C-74F3E652ED48}" dt="2024-02-27T14:51:43.392" v="227" actId="207"/>
            <ac:spMkLst>
              <pc:docMk/>
              <pc:sldMasterMk cId="0" sldId="2147483648"/>
              <pc:sldLayoutMk cId="3393821888" sldId="2147483659"/>
              <ac:spMk id="246" creationId="{56728D6E-74B4-0CC4-81F9-58E720072A24}"/>
            </ac:spMkLst>
          </pc:spChg>
          <pc:spChg chg="mod">
            <ac:chgData name="Lena Pignon" userId="2f6c2786-e518-4c99-9a24-7f0d83cf012a" providerId="ADAL" clId="{8B2F9B03-0556-494E-8D8C-74F3E652ED48}" dt="2024-02-27T14:51:50.679" v="235" actId="207"/>
            <ac:spMkLst>
              <pc:docMk/>
              <pc:sldMasterMk cId="0" sldId="2147483648"/>
              <pc:sldLayoutMk cId="3393821888" sldId="2147483659"/>
              <ac:spMk id="259" creationId="{ECCA6913-C6EF-544B-41AF-244DCA51EFF7}"/>
            </ac:spMkLst>
          </pc:spChg>
          <pc:spChg chg="mod">
            <ac:chgData name="Lena Pignon" userId="2f6c2786-e518-4c99-9a24-7f0d83cf012a" providerId="ADAL" clId="{8B2F9B03-0556-494E-8D8C-74F3E652ED48}" dt="2024-02-27T14:51:43.977" v="228" actId="207"/>
            <ac:spMkLst>
              <pc:docMk/>
              <pc:sldMasterMk cId="0" sldId="2147483648"/>
              <pc:sldLayoutMk cId="3393821888" sldId="2147483659"/>
              <ac:spMk id="260" creationId="{D9FD0ABB-A33F-3494-CA41-E5473F8B216F}"/>
            </ac:spMkLst>
          </pc:spChg>
          <pc:spChg chg="mod">
            <ac:chgData name="Lena Pignon" userId="2f6c2786-e518-4c99-9a24-7f0d83cf012a" providerId="ADAL" clId="{8B2F9B03-0556-494E-8D8C-74F3E652ED48}" dt="2024-02-27T14:51:49.753" v="234" actId="207"/>
            <ac:spMkLst>
              <pc:docMk/>
              <pc:sldMasterMk cId="0" sldId="2147483648"/>
              <pc:sldLayoutMk cId="3393821888" sldId="2147483659"/>
              <ac:spMk id="273" creationId="{F90E4B16-C113-F165-3B4B-8D756AF71F82}"/>
            </ac:spMkLst>
          </pc:spChg>
          <pc:spChg chg="mod">
            <ac:chgData name="Lena Pignon" userId="2f6c2786-e518-4c99-9a24-7f0d83cf012a" providerId="ADAL" clId="{8B2F9B03-0556-494E-8D8C-74F3E652ED48}" dt="2024-02-27T14:51:44.779" v="229" actId="207"/>
            <ac:spMkLst>
              <pc:docMk/>
              <pc:sldMasterMk cId="0" sldId="2147483648"/>
              <pc:sldLayoutMk cId="3393821888" sldId="2147483659"/>
              <ac:spMk id="274" creationId="{3221414B-594D-5E45-548B-685CF541CDC3}"/>
            </ac:spMkLst>
          </pc:spChg>
          <pc:spChg chg="mod">
            <ac:chgData name="Lena Pignon" userId="2f6c2786-e518-4c99-9a24-7f0d83cf012a" providerId="ADAL" clId="{8B2F9B03-0556-494E-8D8C-74F3E652ED48}" dt="2024-02-27T14:51:48.632" v="233" actId="207"/>
            <ac:spMkLst>
              <pc:docMk/>
              <pc:sldMasterMk cId="0" sldId="2147483648"/>
              <pc:sldLayoutMk cId="3393821888" sldId="2147483659"/>
              <ac:spMk id="287" creationId="{311F4E0A-1EDA-4591-D58B-8B86A9BC463E}"/>
            </ac:spMkLst>
          </pc:spChg>
          <pc:spChg chg="mod">
            <ac:chgData name="Lena Pignon" userId="2f6c2786-e518-4c99-9a24-7f0d83cf012a" providerId="ADAL" clId="{8B2F9B03-0556-494E-8D8C-74F3E652ED48}" dt="2024-02-27T14:51:45.590" v="230" actId="207"/>
            <ac:spMkLst>
              <pc:docMk/>
              <pc:sldMasterMk cId="0" sldId="2147483648"/>
              <pc:sldLayoutMk cId="3393821888" sldId="2147483659"/>
              <ac:spMk id="288" creationId="{9DC4A32F-0DCF-BFE1-F606-0E2FA4EC4298}"/>
            </ac:spMkLst>
          </pc:spChg>
          <pc:spChg chg="mod">
            <ac:chgData name="Lena Pignon" userId="2f6c2786-e518-4c99-9a24-7f0d83cf012a" providerId="ADAL" clId="{8B2F9B03-0556-494E-8D8C-74F3E652ED48}" dt="2024-02-27T14:51:47.754" v="232" actId="207"/>
            <ac:spMkLst>
              <pc:docMk/>
              <pc:sldMasterMk cId="0" sldId="2147483648"/>
              <pc:sldLayoutMk cId="3393821888" sldId="2147483659"/>
              <ac:spMk id="301" creationId="{9CDE16C6-0D98-2B8C-12BF-AEAEF26B7520}"/>
            </ac:spMkLst>
          </pc:spChg>
          <pc:spChg chg="mod">
            <ac:chgData name="Lena Pignon" userId="2f6c2786-e518-4c99-9a24-7f0d83cf012a" providerId="ADAL" clId="{8B2F9B03-0556-494E-8D8C-74F3E652ED48}" dt="2024-02-27T14:51:46.351" v="231" actId="207"/>
            <ac:spMkLst>
              <pc:docMk/>
              <pc:sldMasterMk cId="0" sldId="2147483648"/>
              <pc:sldLayoutMk cId="3393821888" sldId="2147483659"/>
              <ac:spMk id="302" creationId="{2EBC80C5-D653-9083-9AE2-B8FCE9751411}"/>
            </ac:spMkLst>
          </pc:spChg>
        </pc:sldLayoutChg>
        <pc:sldLayoutChg chg="modSp mod">
          <pc:chgData name="Lena Pignon" userId="2f6c2786-e518-4c99-9a24-7f0d83cf012a" providerId="ADAL" clId="{8B2F9B03-0556-494E-8D8C-74F3E652ED48}" dt="2024-02-27T14:52:19.947" v="251" actId="207"/>
          <pc:sldLayoutMkLst>
            <pc:docMk/>
            <pc:sldMasterMk cId="0" sldId="2147483648"/>
            <pc:sldLayoutMk cId="3292463399" sldId="2147483660"/>
          </pc:sldLayoutMkLst>
          <pc:spChg chg="mod">
            <ac:chgData name="Lena Pignon" userId="2f6c2786-e518-4c99-9a24-7f0d83cf012a" providerId="ADAL" clId="{8B2F9B03-0556-494E-8D8C-74F3E652ED48}" dt="2024-02-27T14:52:19.947" v="251" actId="207"/>
            <ac:spMkLst>
              <pc:docMk/>
              <pc:sldMasterMk cId="0" sldId="2147483648"/>
              <pc:sldLayoutMk cId="3292463399" sldId="2147483660"/>
              <ac:spMk id="301" creationId="{5F695EC4-DEF8-E26F-5E23-C2A127866A39}"/>
            </ac:spMkLst>
          </pc:spChg>
          <pc:spChg chg="mod">
            <ac:chgData name="Lena Pignon" userId="2f6c2786-e518-4c99-9a24-7f0d83cf012a" providerId="ADAL" clId="{8B2F9B03-0556-494E-8D8C-74F3E652ED48}" dt="2024-02-27T14:51:55.053" v="237" actId="207"/>
            <ac:spMkLst>
              <pc:docMk/>
              <pc:sldMasterMk cId="0" sldId="2147483648"/>
              <pc:sldLayoutMk cId="3292463399" sldId="2147483660"/>
              <ac:spMk id="302" creationId="{EBDA02D8-A1F2-B4F2-38F3-C7DB94A10D6F}"/>
            </ac:spMkLst>
          </pc:spChg>
          <pc:spChg chg="mod">
            <ac:chgData name="Lena Pignon" userId="2f6c2786-e518-4c99-9a24-7f0d83cf012a" providerId="ADAL" clId="{8B2F9B03-0556-494E-8D8C-74F3E652ED48}" dt="2024-02-27T14:52:19.947" v="251" actId="207"/>
            <ac:spMkLst>
              <pc:docMk/>
              <pc:sldMasterMk cId="0" sldId="2147483648"/>
              <pc:sldLayoutMk cId="3292463399" sldId="2147483660"/>
              <ac:spMk id="315" creationId="{11F664F2-AFEF-8C47-6C66-CD10B92F11A1}"/>
            </ac:spMkLst>
          </pc:spChg>
          <pc:spChg chg="mod">
            <ac:chgData name="Lena Pignon" userId="2f6c2786-e518-4c99-9a24-7f0d83cf012a" providerId="ADAL" clId="{8B2F9B03-0556-494E-8D8C-74F3E652ED48}" dt="2024-02-27T14:51:55.859" v="238" actId="207"/>
            <ac:spMkLst>
              <pc:docMk/>
              <pc:sldMasterMk cId="0" sldId="2147483648"/>
              <pc:sldLayoutMk cId="3292463399" sldId="2147483660"/>
              <ac:spMk id="316" creationId="{D962287F-62A3-F52F-1B01-174C47FD9088}"/>
            </ac:spMkLst>
          </pc:spChg>
          <pc:spChg chg="mod">
            <ac:chgData name="Lena Pignon" userId="2f6c2786-e518-4c99-9a24-7f0d83cf012a" providerId="ADAL" clId="{8B2F9B03-0556-494E-8D8C-74F3E652ED48}" dt="2024-02-27T14:52:19.947" v="251" actId="207"/>
            <ac:spMkLst>
              <pc:docMk/>
              <pc:sldMasterMk cId="0" sldId="2147483648"/>
              <pc:sldLayoutMk cId="3292463399" sldId="2147483660"/>
              <ac:spMk id="329" creationId="{873704AB-D5EB-8EC4-32EE-9C40C1A2BF7F}"/>
            </ac:spMkLst>
          </pc:spChg>
          <pc:spChg chg="mod">
            <ac:chgData name="Lena Pignon" userId="2f6c2786-e518-4c99-9a24-7f0d83cf012a" providerId="ADAL" clId="{8B2F9B03-0556-494E-8D8C-74F3E652ED48}" dt="2024-02-27T14:51:56.522" v="239" actId="207"/>
            <ac:spMkLst>
              <pc:docMk/>
              <pc:sldMasterMk cId="0" sldId="2147483648"/>
              <pc:sldLayoutMk cId="3292463399" sldId="2147483660"/>
              <ac:spMk id="330" creationId="{CBC39AEA-FB52-08D7-0594-93D78E528D9B}"/>
            </ac:spMkLst>
          </pc:spChg>
          <pc:spChg chg="mod">
            <ac:chgData name="Lena Pignon" userId="2f6c2786-e518-4c99-9a24-7f0d83cf012a" providerId="ADAL" clId="{8B2F9B03-0556-494E-8D8C-74F3E652ED48}" dt="2024-02-27T14:52:19.947" v="251" actId="207"/>
            <ac:spMkLst>
              <pc:docMk/>
              <pc:sldMasterMk cId="0" sldId="2147483648"/>
              <pc:sldLayoutMk cId="3292463399" sldId="2147483660"/>
              <ac:spMk id="343" creationId="{CE599B83-176B-E567-C9FA-E2D6EB519C36}"/>
            </ac:spMkLst>
          </pc:spChg>
          <pc:spChg chg="mod">
            <ac:chgData name="Lena Pignon" userId="2f6c2786-e518-4c99-9a24-7f0d83cf012a" providerId="ADAL" clId="{8B2F9B03-0556-494E-8D8C-74F3E652ED48}" dt="2024-02-27T14:51:57.263" v="240" actId="207"/>
            <ac:spMkLst>
              <pc:docMk/>
              <pc:sldMasterMk cId="0" sldId="2147483648"/>
              <pc:sldLayoutMk cId="3292463399" sldId="2147483660"/>
              <ac:spMk id="344" creationId="{45766748-6855-473C-2C9E-3F3C930AD6D3}"/>
            </ac:spMkLst>
          </pc:spChg>
          <pc:spChg chg="mod">
            <ac:chgData name="Lena Pignon" userId="2f6c2786-e518-4c99-9a24-7f0d83cf012a" providerId="ADAL" clId="{8B2F9B03-0556-494E-8D8C-74F3E652ED48}" dt="2024-02-27T14:52:19.947" v="251" actId="207"/>
            <ac:spMkLst>
              <pc:docMk/>
              <pc:sldMasterMk cId="0" sldId="2147483648"/>
              <pc:sldLayoutMk cId="3292463399" sldId="2147483660"/>
              <ac:spMk id="371" creationId="{B74E636E-A336-2F8B-7BB1-769FA3207DEC}"/>
            </ac:spMkLst>
          </pc:spChg>
          <pc:spChg chg="mod">
            <ac:chgData name="Lena Pignon" userId="2f6c2786-e518-4c99-9a24-7f0d83cf012a" providerId="ADAL" clId="{8B2F9B03-0556-494E-8D8C-74F3E652ED48}" dt="2024-02-27T14:52:01.555" v="244" actId="207"/>
            <ac:spMkLst>
              <pc:docMk/>
              <pc:sldMasterMk cId="0" sldId="2147483648"/>
              <pc:sldLayoutMk cId="3292463399" sldId="2147483660"/>
              <ac:spMk id="372" creationId="{CBF5E90D-CEC0-E777-44FC-60630499FAB6}"/>
            </ac:spMkLst>
          </pc:spChg>
          <pc:spChg chg="mod">
            <ac:chgData name="Lena Pignon" userId="2f6c2786-e518-4c99-9a24-7f0d83cf012a" providerId="ADAL" clId="{8B2F9B03-0556-494E-8D8C-74F3E652ED48}" dt="2024-02-27T14:52:19.947" v="251" actId="207"/>
            <ac:spMkLst>
              <pc:docMk/>
              <pc:sldMasterMk cId="0" sldId="2147483648"/>
              <pc:sldLayoutMk cId="3292463399" sldId="2147483660"/>
              <ac:spMk id="385" creationId="{13E7B326-2A4A-AC94-7891-B1DF2E61D6D9}"/>
            </ac:spMkLst>
          </pc:spChg>
          <pc:spChg chg="mod">
            <ac:chgData name="Lena Pignon" userId="2f6c2786-e518-4c99-9a24-7f0d83cf012a" providerId="ADAL" clId="{8B2F9B03-0556-494E-8D8C-74F3E652ED48}" dt="2024-02-27T14:52:00.780" v="243" actId="207"/>
            <ac:spMkLst>
              <pc:docMk/>
              <pc:sldMasterMk cId="0" sldId="2147483648"/>
              <pc:sldLayoutMk cId="3292463399" sldId="2147483660"/>
              <ac:spMk id="386" creationId="{090823CB-73AD-0CF2-263D-4816859561BE}"/>
            </ac:spMkLst>
          </pc:spChg>
          <pc:spChg chg="mod">
            <ac:chgData name="Lena Pignon" userId="2f6c2786-e518-4c99-9a24-7f0d83cf012a" providerId="ADAL" clId="{8B2F9B03-0556-494E-8D8C-74F3E652ED48}" dt="2024-02-27T14:52:19.947" v="251" actId="207"/>
            <ac:spMkLst>
              <pc:docMk/>
              <pc:sldMasterMk cId="0" sldId="2147483648"/>
              <pc:sldLayoutMk cId="3292463399" sldId="2147483660"/>
              <ac:spMk id="399" creationId="{4FD7770B-A18B-E188-8882-748A320EC6C6}"/>
            </ac:spMkLst>
          </pc:spChg>
          <pc:spChg chg="mod">
            <ac:chgData name="Lena Pignon" userId="2f6c2786-e518-4c99-9a24-7f0d83cf012a" providerId="ADAL" clId="{8B2F9B03-0556-494E-8D8C-74F3E652ED48}" dt="2024-02-27T14:52:00.089" v="242" actId="207"/>
            <ac:spMkLst>
              <pc:docMk/>
              <pc:sldMasterMk cId="0" sldId="2147483648"/>
              <pc:sldLayoutMk cId="3292463399" sldId="2147483660"/>
              <ac:spMk id="400" creationId="{CA29F6E9-C28A-609E-95FF-2D0D28B4BB03}"/>
            </ac:spMkLst>
          </pc:spChg>
          <pc:spChg chg="mod">
            <ac:chgData name="Lena Pignon" userId="2f6c2786-e518-4c99-9a24-7f0d83cf012a" providerId="ADAL" clId="{8B2F9B03-0556-494E-8D8C-74F3E652ED48}" dt="2024-02-27T14:52:19.947" v="251" actId="207"/>
            <ac:spMkLst>
              <pc:docMk/>
              <pc:sldMasterMk cId="0" sldId="2147483648"/>
              <pc:sldLayoutMk cId="3292463399" sldId="2147483660"/>
              <ac:spMk id="413" creationId="{B4B6AB88-22B3-0180-CFC7-8614ABBF02CC}"/>
            </ac:spMkLst>
          </pc:spChg>
          <pc:spChg chg="mod">
            <ac:chgData name="Lena Pignon" userId="2f6c2786-e518-4c99-9a24-7f0d83cf012a" providerId="ADAL" clId="{8B2F9B03-0556-494E-8D8C-74F3E652ED48}" dt="2024-02-27T14:51:59.178" v="241" actId="207"/>
            <ac:spMkLst>
              <pc:docMk/>
              <pc:sldMasterMk cId="0" sldId="2147483648"/>
              <pc:sldLayoutMk cId="3292463399" sldId="2147483660"/>
              <ac:spMk id="414" creationId="{6ED758D1-3243-E27D-C997-33A6D72AB983}"/>
            </ac:spMkLst>
          </pc:spChg>
          <pc:spChg chg="mod">
            <ac:chgData name="Lena Pignon" userId="2f6c2786-e518-4c99-9a24-7f0d83cf012a" providerId="ADAL" clId="{8B2F9B03-0556-494E-8D8C-74F3E652ED48}" dt="2024-02-27T14:52:19.947" v="251" actId="207"/>
            <ac:spMkLst>
              <pc:docMk/>
              <pc:sldMasterMk cId="0" sldId="2147483648"/>
              <pc:sldLayoutMk cId="3292463399" sldId="2147483660"/>
              <ac:spMk id="427" creationId="{CB9A17C8-6E87-03DE-1A21-F499436694EE}"/>
            </ac:spMkLst>
          </pc:spChg>
          <pc:spChg chg="mod">
            <ac:chgData name="Lena Pignon" userId="2f6c2786-e518-4c99-9a24-7f0d83cf012a" providerId="ADAL" clId="{8B2F9B03-0556-494E-8D8C-74F3E652ED48}" dt="2024-02-27T14:52:02.816" v="245" actId="207"/>
            <ac:spMkLst>
              <pc:docMk/>
              <pc:sldMasterMk cId="0" sldId="2147483648"/>
              <pc:sldLayoutMk cId="3292463399" sldId="2147483660"/>
              <ac:spMk id="428" creationId="{7AF66275-507D-5C99-A900-6017077AD588}"/>
            </ac:spMkLst>
          </pc:spChg>
          <pc:spChg chg="mod">
            <ac:chgData name="Lena Pignon" userId="2f6c2786-e518-4c99-9a24-7f0d83cf012a" providerId="ADAL" clId="{8B2F9B03-0556-494E-8D8C-74F3E652ED48}" dt="2024-02-27T14:52:19.947" v="251" actId="207"/>
            <ac:spMkLst>
              <pc:docMk/>
              <pc:sldMasterMk cId="0" sldId="2147483648"/>
              <pc:sldLayoutMk cId="3292463399" sldId="2147483660"/>
              <ac:spMk id="441" creationId="{260BE19A-43E5-F163-75BC-FBFDDD61B011}"/>
            </ac:spMkLst>
          </pc:spChg>
          <pc:spChg chg="mod">
            <ac:chgData name="Lena Pignon" userId="2f6c2786-e518-4c99-9a24-7f0d83cf012a" providerId="ADAL" clId="{8B2F9B03-0556-494E-8D8C-74F3E652ED48}" dt="2024-02-27T14:52:03.477" v="246" actId="207"/>
            <ac:spMkLst>
              <pc:docMk/>
              <pc:sldMasterMk cId="0" sldId="2147483648"/>
              <pc:sldLayoutMk cId="3292463399" sldId="2147483660"/>
              <ac:spMk id="442" creationId="{5C82B9AA-1AF5-4E11-AAFA-C2766E751D70}"/>
            </ac:spMkLst>
          </pc:spChg>
          <pc:spChg chg="mod">
            <ac:chgData name="Lena Pignon" userId="2f6c2786-e518-4c99-9a24-7f0d83cf012a" providerId="ADAL" clId="{8B2F9B03-0556-494E-8D8C-74F3E652ED48}" dt="2024-02-27T14:52:07.130" v="250" actId="207"/>
            <ac:spMkLst>
              <pc:docMk/>
              <pc:sldMasterMk cId="0" sldId="2147483648"/>
              <pc:sldLayoutMk cId="3292463399" sldId="2147483660"/>
              <ac:spMk id="455" creationId="{4E97C164-13C2-AF46-0BC7-9EB237EF74C9}"/>
            </ac:spMkLst>
          </pc:spChg>
          <pc:spChg chg="mod">
            <ac:chgData name="Lena Pignon" userId="2f6c2786-e518-4c99-9a24-7f0d83cf012a" providerId="ADAL" clId="{8B2F9B03-0556-494E-8D8C-74F3E652ED48}" dt="2024-02-27T14:52:04.228" v="247" actId="207"/>
            <ac:spMkLst>
              <pc:docMk/>
              <pc:sldMasterMk cId="0" sldId="2147483648"/>
              <pc:sldLayoutMk cId="3292463399" sldId="2147483660"/>
              <ac:spMk id="456" creationId="{0AFD4703-B721-1ECE-9100-4AFB54A67F7E}"/>
            </ac:spMkLst>
          </pc:spChg>
          <pc:spChg chg="mod">
            <ac:chgData name="Lena Pignon" userId="2f6c2786-e518-4c99-9a24-7f0d83cf012a" providerId="ADAL" clId="{8B2F9B03-0556-494E-8D8C-74F3E652ED48}" dt="2024-02-27T14:52:06.060" v="249" actId="207"/>
            <ac:spMkLst>
              <pc:docMk/>
              <pc:sldMasterMk cId="0" sldId="2147483648"/>
              <pc:sldLayoutMk cId="3292463399" sldId="2147483660"/>
              <ac:spMk id="469" creationId="{1D30C686-D132-D5EF-FC76-657B0A8126F5}"/>
            </ac:spMkLst>
          </pc:spChg>
          <pc:spChg chg="mod">
            <ac:chgData name="Lena Pignon" userId="2f6c2786-e518-4c99-9a24-7f0d83cf012a" providerId="ADAL" clId="{8B2F9B03-0556-494E-8D8C-74F3E652ED48}" dt="2024-02-27T14:52:05.008" v="248" actId="207"/>
            <ac:spMkLst>
              <pc:docMk/>
              <pc:sldMasterMk cId="0" sldId="2147483648"/>
              <pc:sldLayoutMk cId="3292463399" sldId="2147483660"/>
              <ac:spMk id="470" creationId="{F11A6E95-3C43-51DD-72EC-F19731E1B326}"/>
            </ac:spMkLst>
          </pc:spChg>
        </pc:sldLayoutChg>
        <pc:sldLayoutChg chg="modSp mod">
          <pc:chgData name="Lena Pignon" userId="2f6c2786-e518-4c99-9a24-7f0d83cf012a" providerId="ADAL" clId="{8B2F9B03-0556-494E-8D8C-74F3E652ED48}" dt="2024-02-27T14:53:55.195" v="253" actId="207"/>
          <pc:sldLayoutMkLst>
            <pc:docMk/>
            <pc:sldMasterMk cId="0" sldId="2147483648"/>
            <pc:sldLayoutMk cId="2958895071" sldId="2147483661"/>
          </pc:sldLayoutMkLst>
          <pc:spChg chg="mod">
            <ac:chgData name="Lena Pignon" userId="2f6c2786-e518-4c99-9a24-7f0d83cf012a" providerId="ADAL" clId="{8B2F9B03-0556-494E-8D8C-74F3E652ED48}" dt="2024-02-27T14:53:55.195" v="253" actId="207"/>
            <ac:spMkLst>
              <pc:docMk/>
              <pc:sldMasterMk cId="0" sldId="2147483648"/>
              <pc:sldLayoutMk cId="2958895071" sldId="2147483661"/>
              <ac:spMk id="72" creationId="{5ACCAAE9-D0C2-0A1E-54E3-939AA3019C7D}"/>
            </ac:spMkLst>
          </pc:spChg>
          <pc:spChg chg="mod">
            <ac:chgData name="Lena Pignon" userId="2f6c2786-e518-4c99-9a24-7f0d83cf012a" providerId="ADAL" clId="{8B2F9B03-0556-494E-8D8C-74F3E652ED48}" dt="2024-02-27T14:53:55.195" v="253" actId="207"/>
            <ac:spMkLst>
              <pc:docMk/>
              <pc:sldMasterMk cId="0" sldId="2147483648"/>
              <pc:sldLayoutMk cId="2958895071" sldId="2147483661"/>
              <ac:spMk id="79" creationId="{4299A8BC-14A3-0DC3-C4E7-DBCFEEC8CFAF}"/>
            </ac:spMkLst>
          </pc:spChg>
          <pc:spChg chg="mod">
            <ac:chgData name="Lena Pignon" userId="2f6c2786-e518-4c99-9a24-7f0d83cf012a" providerId="ADAL" clId="{8B2F9B03-0556-494E-8D8C-74F3E652ED48}" dt="2024-02-27T14:53:55.195" v="253" actId="207"/>
            <ac:spMkLst>
              <pc:docMk/>
              <pc:sldMasterMk cId="0" sldId="2147483648"/>
              <pc:sldLayoutMk cId="2958895071" sldId="2147483661"/>
              <ac:spMk id="86" creationId="{4B656320-5D7C-46DE-D1BA-66A4979CB7F0}"/>
            </ac:spMkLst>
          </pc:spChg>
          <pc:spChg chg="mod">
            <ac:chgData name="Lena Pignon" userId="2f6c2786-e518-4c99-9a24-7f0d83cf012a" providerId="ADAL" clId="{8B2F9B03-0556-494E-8D8C-74F3E652ED48}" dt="2024-02-27T14:53:55.195" v="253" actId="207"/>
            <ac:spMkLst>
              <pc:docMk/>
              <pc:sldMasterMk cId="0" sldId="2147483648"/>
              <pc:sldLayoutMk cId="2958895071" sldId="2147483661"/>
              <ac:spMk id="93" creationId="{FEF5E951-E02E-1F3C-DF73-C14302F49E37}"/>
            </ac:spMkLst>
          </pc:spChg>
          <pc:spChg chg="mod">
            <ac:chgData name="Lena Pignon" userId="2f6c2786-e518-4c99-9a24-7f0d83cf012a" providerId="ADAL" clId="{8B2F9B03-0556-494E-8D8C-74F3E652ED48}" dt="2024-02-27T14:53:55.195" v="253" actId="207"/>
            <ac:spMkLst>
              <pc:docMk/>
              <pc:sldMasterMk cId="0" sldId="2147483648"/>
              <pc:sldLayoutMk cId="2958895071" sldId="2147483661"/>
              <ac:spMk id="100" creationId="{0C05F146-EEE8-DC1D-6FAC-D6846F923E74}"/>
            </ac:spMkLst>
          </pc:spChg>
          <pc:spChg chg="mod">
            <ac:chgData name="Lena Pignon" userId="2f6c2786-e518-4c99-9a24-7f0d83cf012a" providerId="ADAL" clId="{8B2F9B03-0556-494E-8D8C-74F3E652ED48}" dt="2024-02-27T14:53:55.195" v="253" actId="207"/>
            <ac:spMkLst>
              <pc:docMk/>
              <pc:sldMasterMk cId="0" sldId="2147483648"/>
              <pc:sldLayoutMk cId="2958895071" sldId="2147483661"/>
              <ac:spMk id="107" creationId="{43997461-8445-1426-8AAD-1F7EF1EB7959}"/>
            </ac:spMkLst>
          </pc:spChg>
          <pc:spChg chg="mod">
            <ac:chgData name="Lena Pignon" userId="2f6c2786-e518-4c99-9a24-7f0d83cf012a" providerId="ADAL" clId="{8B2F9B03-0556-494E-8D8C-74F3E652ED48}" dt="2024-02-27T14:53:55.195" v="253" actId="207"/>
            <ac:spMkLst>
              <pc:docMk/>
              <pc:sldMasterMk cId="0" sldId="2147483648"/>
              <pc:sldLayoutMk cId="2958895071" sldId="2147483661"/>
              <ac:spMk id="114" creationId="{F5342DC3-C277-D6D7-859A-74419E84F988}"/>
            </ac:spMkLst>
          </pc:spChg>
          <pc:spChg chg="mod">
            <ac:chgData name="Lena Pignon" userId="2f6c2786-e518-4c99-9a24-7f0d83cf012a" providerId="ADAL" clId="{8B2F9B03-0556-494E-8D8C-74F3E652ED48}" dt="2024-02-27T14:53:55.195" v="253" actId="207"/>
            <ac:spMkLst>
              <pc:docMk/>
              <pc:sldMasterMk cId="0" sldId="2147483648"/>
              <pc:sldLayoutMk cId="2958895071" sldId="2147483661"/>
              <ac:spMk id="121" creationId="{C3E8CCD3-7AC5-AE1B-4FE3-C9775F9B9796}"/>
            </ac:spMkLst>
          </pc:spChg>
          <pc:spChg chg="mod">
            <ac:chgData name="Lena Pignon" userId="2f6c2786-e518-4c99-9a24-7f0d83cf012a" providerId="ADAL" clId="{8B2F9B03-0556-494E-8D8C-74F3E652ED48}" dt="2024-02-27T14:53:55.195" v="253" actId="207"/>
            <ac:spMkLst>
              <pc:docMk/>
              <pc:sldMasterMk cId="0" sldId="2147483648"/>
              <pc:sldLayoutMk cId="2958895071" sldId="2147483661"/>
              <ac:spMk id="256" creationId="{0F7DB3F9-3142-0053-9915-0E276FFC6891}"/>
            </ac:spMkLst>
          </pc:spChg>
          <pc:spChg chg="mod">
            <ac:chgData name="Lena Pignon" userId="2f6c2786-e518-4c99-9a24-7f0d83cf012a" providerId="ADAL" clId="{8B2F9B03-0556-494E-8D8C-74F3E652ED48}" dt="2024-02-27T14:53:55.195" v="253" actId="207"/>
            <ac:spMkLst>
              <pc:docMk/>
              <pc:sldMasterMk cId="0" sldId="2147483648"/>
              <pc:sldLayoutMk cId="2958895071" sldId="2147483661"/>
              <ac:spMk id="263" creationId="{855E7AA1-B13A-0B87-C83C-11A804CE6FF4}"/>
            </ac:spMkLst>
          </pc:spChg>
          <pc:spChg chg="mod">
            <ac:chgData name="Lena Pignon" userId="2f6c2786-e518-4c99-9a24-7f0d83cf012a" providerId="ADAL" clId="{8B2F9B03-0556-494E-8D8C-74F3E652ED48}" dt="2024-02-27T14:53:55.195" v="253" actId="207"/>
            <ac:spMkLst>
              <pc:docMk/>
              <pc:sldMasterMk cId="0" sldId="2147483648"/>
              <pc:sldLayoutMk cId="2958895071" sldId="2147483661"/>
              <ac:spMk id="270" creationId="{E7CC0735-F8AE-042D-DEFA-00D91DB6A5C5}"/>
            </ac:spMkLst>
          </pc:spChg>
          <pc:spChg chg="mod">
            <ac:chgData name="Lena Pignon" userId="2f6c2786-e518-4c99-9a24-7f0d83cf012a" providerId="ADAL" clId="{8B2F9B03-0556-494E-8D8C-74F3E652ED48}" dt="2024-02-27T14:53:55.195" v="253" actId="207"/>
            <ac:spMkLst>
              <pc:docMk/>
              <pc:sldMasterMk cId="0" sldId="2147483648"/>
              <pc:sldLayoutMk cId="2958895071" sldId="2147483661"/>
              <ac:spMk id="277" creationId="{692ABAF0-1E0D-F824-4624-C253D73EBB2F}"/>
            </ac:spMkLst>
          </pc:spChg>
          <pc:spChg chg="mod">
            <ac:chgData name="Lena Pignon" userId="2f6c2786-e518-4c99-9a24-7f0d83cf012a" providerId="ADAL" clId="{8B2F9B03-0556-494E-8D8C-74F3E652ED48}" dt="2024-02-27T14:53:55.195" v="253" actId="207"/>
            <ac:spMkLst>
              <pc:docMk/>
              <pc:sldMasterMk cId="0" sldId="2147483648"/>
              <pc:sldLayoutMk cId="2958895071" sldId="2147483661"/>
              <ac:spMk id="284" creationId="{74D5EF61-84D0-3871-BD49-8AF864400A51}"/>
            </ac:spMkLst>
          </pc:spChg>
          <pc:spChg chg="mod">
            <ac:chgData name="Lena Pignon" userId="2f6c2786-e518-4c99-9a24-7f0d83cf012a" providerId="ADAL" clId="{8B2F9B03-0556-494E-8D8C-74F3E652ED48}" dt="2024-02-27T14:53:55.195" v="253" actId="207"/>
            <ac:spMkLst>
              <pc:docMk/>
              <pc:sldMasterMk cId="0" sldId="2147483648"/>
              <pc:sldLayoutMk cId="2958895071" sldId="2147483661"/>
              <ac:spMk id="301" creationId="{5F695EC4-DEF8-E26F-5E23-C2A127866A39}"/>
            </ac:spMkLst>
          </pc:spChg>
          <pc:spChg chg="mod">
            <ac:chgData name="Lena Pignon" userId="2f6c2786-e518-4c99-9a24-7f0d83cf012a" providerId="ADAL" clId="{8B2F9B03-0556-494E-8D8C-74F3E652ED48}" dt="2024-02-27T14:53:55.195" v="253" actId="207"/>
            <ac:spMkLst>
              <pc:docMk/>
              <pc:sldMasterMk cId="0" sldId="2147483648"/>
              <pc:sldLayoutMk cId="2958895071" sldId="2147483661"/>
              <ac:spMk id="302" creationId="{EBDA02D8-A1F2-B4F2-38F3-C7DB94A10D6F}"/>
            </ac:spMkLst>
          </pc:spChg>
          <pc:spChg chg="mod">
            <ac:chgData name="Lena Pignon" userId="2f6c2786-e518-4c99-9a24-7f0d83cf012a" providerId="ADAL" clId="{8B2F9B03-0556-494E-8D8C-74F3E652ED48}" dt="2024-02-27T14:53:55.195" v="253" actId="207"/>
            <ac:spMkLst>
              <pc:docMk/>
              <pc:sldMasterMk cId="0" sldId="2147483648"/>
              <pc:sldLayoutMk cId="2958895071" sldId="2147483661"/>
              <ac:spMk id="347" creationId="{3A8DA607-B637-3145-76F1-923E14BE0E8B}"/>
            </ac:spMkLst>
          </pc:spChg>
          <pc:spChg chg="mod">
            <ac:chgData name="Lena Pignon" userId="2f6c2786-e518-4c99-9a24-7f0d83cf012a" providerId="ADAL" clId="{8B2F9B03-0556-494E-8D8C-74F3E652ED48}" dt="2024-02-27T14:53:55.195" v="253" actId="207"/>
            <ac:spMkLst>
              <pc:docMk/>
              <pc:sldMasterMk cId="0" sldId="2147483648"/>
              <pc:sldLayoutMk cId="2958895071" sldId="2147483661"/>
              <ac:spMk id="354" creationId="{FADBB11D-7166-95CF-8025-3E218C3DA160}"/>
            </ac:spMkLst>
          </pc:spChg>
          <pc:spChg chg="mod">
            <ac:chgData name="Lena Pignon" userId="2f6c2786-e518-4c99-9a24-7f0d83cf012a" providerId="ADAL" clId="{8B2F9B03-0556-494E-8D8C-74F3E652ED48}" dt="2024-02-27T14:53:55.195" v="253" actId="207"/>
            <ac:spMkLst>
              <pc:docMk/>
              <pc:sldMasterMk cId="0" sldId="2147483648"/>
              <pc:sldLayoutMk cId="2958895071" sldId="2147483661"/>
              <ac:spMk id="487" creationId="{8D6F0F08-8412-7144-1154-6DAAFB616D37}"/>
            </ac:spMkLst>
          </pc:spChg>
          <pc:spChg chg="mod">
            <ac:chgData name="Lena Pignon" userId="2f6c2786-e518-4c99-9a24-7f0d83cf012a" providerId="ADAL" clId="{8B2F9B03-0556-494E-8D8C-74F3E652ED48}" dt="2024-02-27T14:53:55.195" v="253" actId="207"/>
            <ac:spMkLst>
              <pc:docMk/>
              <pc:sldMasterMk cId="0" sldId="2147483648"/>
              <pc:sldLayoutMk cId="2958895071" sldId="2147483661"/>
              <ac:spMk id="494" creationId="{2FD11292-1527-5E04-97BF-FCA747E83B04}"/>
            </ac:spMkLst>
          </pc:spChg>
          <pc:spChg chg="mod">
            <ac:chgData name="Lena Pignon" userId="2f6c2786-e518-4c99-9a24-7f0d83cf012a" providerId="ADAL" clId="{8B2F9B03-0556-494E-8D8C-74F3E652ED48}" dt="2024-02-27T14:53:55.195" v="253" actId="207"/>
            <ac:spMkLst>
              <pc:docMk/>
              <pc:sldMasterMk cId="0" sldId="2147483648"/>
              <pc:sldLayoutMk cId="2958895071" sldId="2147483661"/>
              <ac:spMk id="501" creationId="{CAA9645B-8116-1387-15E7-3FD51C33CF9F}"/>
            </ac:spMkLst>
          </pc:spChg>
          <pc:spChg chg="mod">
            <ac:chgData name="Lena Pignon" userId="2f6c2786-e518-4c99-9a24-7f0d83cf012a" providerId="ADAL" clId="{8B2F9B03-0556-494E-8D8C-74F3E652ED48}" dt="2024-02-27T14:53:55.195" v="253" actId="207"/>
            <ac:spMkLst>
              <pc:docMk/>
              <pc:sldMasterMk cId="0" sldId="2147483648"/>
              <pc:sldLayoutMk cId="2958895071" sldId="2147483661"/>
              <ac:spMk id="508" creationId="{740652AE-1431-AB08-5CF1-43378188C503}"/>
            </ac:spMkLst>
          </pc:spChg>
          <pc:spChg chg="mod">
            <ac:chgData name="Lena Pignon" userId="2f6c2786-e518-4c99-9a24-7f0d83cf012a" providerId="ADAL" clId="{8B2F9B03-0556-494E-8D8C-74F3E652ED48}" dt="2024-02-27T14:53:55.195" v="253" actId="207"/>
            <ac:spMkLst>
              <pc:docMk/>
              <pc:sldMasterMk cId="0" sldId="2147483648"/>
              <pc:sldLayoutMk cId="2958895071" sldId="2147483661"/>
              <ac:spMk id="514" creationId="{2C133E51-B971-094B-7C99-8A10A06291D2}"/>
            </ac:spMkLst>
          </pc:spChg>
          <pc:spChg chg="mod">
            <ac:chgData name="Lena Pignon" userId="2f6c2786-e518-4c99-9a24-7f0d83cf012a" providerId="ADAL" clId="{8B2F9B03-0556-494E-8D8C-74F3E652ED48}" dt="2024-02-27T14:53:55.195" v="253" actId="207"/>
            <ac:spMkLst>
              <pc:docMk/>
              <pc:sldMasterMk cId="0" sldId="2147483648"/>
              <pc:sldLayoutMk cId="2958895071" sldId="2147483661"/>
              <ac:spMk id="521" creationId="{CC70B174-2DF4-3608-7CA2-6A1D0DF96B3C}"/>
            </ac:spMkLst>
          </pc:spChg>
          <pc:spChg chg="mod">
            <ac:chgData name="Lena Pignon" userId="2f6c2786-e518-4c99-9a24-7f0d83cf012a" providerId="ADAL" clId="{8B2F9B03-0556-494E-8D8C-74F3E652ED48}" dt="2024-02-27T14:53:55.195" v="253" actId="207"/>
            <ac:spMkLst>
              <pc:docMk/>
              <pc:sldMasterMk cId="0" sldId="2147483648"/>
              <pc:sldLayoutMk cId="2958895071" sldId="2147483661"/>
              <ac:spMk id="528" creationId="{61910121-AD09-5A4F-856C-7EA21B4693DA}"/>
            </ac:spMkLst>
          </pc:spChg>
          <pc:spChg chg="mod">
            <ac:chgData name="Lena Pignon" userId="2f6c2786-e518-4c99-9a24-7f0d83cf012a" providerId="ADAL" clId="{8B2F9B03-0556-494E-8D8C-74F3E652ED48}" dt="2024-02-27T14:53:55.195" v="253" actId="207"/>
            <ac:spMkLst>
              <pc:docMk/>
              <pc:sldMasterMk cId="0" sldId="2147483648"/>
              <pc:sldLayoutMk cId="2958895071" sldId="2147483661"/>
              <ac:spMk id="535" creationId="{DC8DA939-357A-41CF-7F33-B14E0E47FEFD}"/>
            </ac:spMkLst>
          </pc:spChg>
          <pc:spChg chg="mod">
            <ac:chgData name="Lena Pignon" userId="2f6c2786-e518-4c99-9a24-7f0d83cf012a" providerId="ADAL" clId="{8B2F9B03-0556-494E-8D8C-74F3E652ED48}" dt="2024-02-27T14:53:55.195" v="253" actId="207"/>
            <ac:spMkLst>
              <pc:docMk/>
              <pc:sldMasterMk cId="0" sldId="2147483648"/>
              <pc:sldLayoutMk cId="2958895071" sldId="2147483661"/>
              <ac:spMk id="542" creationId="{D5F75BF6-BE55-BCB6-5BE4-48CDC2915D98}"/>
            </ac:spMkLst>
          </pc:spChg>
          <pc:spChg chg="mod">
            <ac:chgData name="Lena Pignon" userId="2f6c2786-e518-4c99-9a24-7f0d83cf012a" providerId="ADAL" clId="{8B2F9B03-0556-494E-8D8C-74F3E652ED48}" dt="2024-02-27T14:53:55.195" v="253" actId="207"/>
            <ac:spMkLst>
              <pc:docMk/>
              <pc:sldMasterMk cId="0" sldId="2147483648"/>
              <pc:sldLayoutMk cId="2958895071" sldId="2147483661"/>
              <ac:spMk id="549" creationId="{75A4A943-321A-447C-E8B0-7191ABAE4DE7}"/>
            </ac:spMkLst>
          </pc:spChg>
          <pc:spChg chg="mod">
            <ac:chgData name="Lena Pignon" userId="2f6c2786-e518-4c99-9a24-7f0d83cf012a" providerId="ADAL" clId="{8B2F9B03-0556-494E-8D8C-74F3E652ED48}" dt="2024-02-27T14:53:55.195" v="253" actId="207"/>
            <ac:spMkLst>
              <pc:docMk/>
              <pc:sldMasterMk cId="0" sldId="2147483648"/>
              <pc:sldLayoutMk cId="2958895071" sldId="2147483661"/>
              <ac:spMk id="556" creationId="{1535583D-89D2-93F1-FA60-747EB716D672}"/>
            </ac:spMkLst>
          </pc:spChg>
          <pc:spChg chg="mod">
            <ac:chgData name="Lena Pignon" userId="2f6c2786-e518-4c99-9a24-7f0d83cf012a" providerId="ADAL" clId="{8B2F9B03-0556-494E-8D8C-74F3E652ED48}" dt="2024-02-27T14:53:55.195" v="253" actId="207"/>
            <ac:spMkLst>
              <pc:docMk/>
              <pc:sldMasterMk cId="0" sldId="2147483648"/>
              <pc:sldLayoutMk cId="2958895071" sldId="2147483661"/>
              <ac:spMk id="563" creationId="{57DC4F9F-A9F3-3BC6-148B-9CC47458BD67}"/>
            </ac:spMkLst>
          </pc:spChg>
          <pc:spChg chg="mod">
            <ac:chgData name="Lena Pignon" userId="2f6c2786-e518-4c99-9a24-7f0d83cf012a" providerId="ADAL" clId="{8B2F9B03-0556-494E-8D8C-74F3E652ED48}" dt="2024-02-27T14:53:55.195" v="253" actId="207"/>
            <ac:spMkLst>
              <pc:docMk/>
              <pc:sldMasterMk cId="0" sldId="2147483648"/>
              <pc:sldLayoutMk cId="2958895071" sldId="2147483661"/>
              <ac:spMk id="570" creationId="{C76630B8-B9CA-60EF-2236-7DD377D459EA}"/>
            </ac:spMkLst>
          </pc:spChg>
          <pc:spChg chg="mod">
            <ac:chgData name="Lena Pignon" userId="2f6c2786-e518-4c99-9a24-7f0d83cf012a" providerId="ADAL" clId="{8B2F9B03-0556-494E-8D8C-74F3E652ED48}" dt="2024-02-27T14:53:55.195" v="253" actId="207"/>
            <ac:spMkLst>
              <pc:docMk/>
              <pc:sldMasterMk cId="0" sldId="2147483648"/>
              <pc:sldLayoutMk cId="2958895071" sldId="2147483661"/>
              <ac:spMk id="577" creationId="{602D78C6-3FDD-CB11-229A-E1991782FDD2}"/>
            </ac:spMkLst>
          </pc:spChg>
          <pc:spChg chg="mod">
            <ac:chgData name="Lena Pignon" userId="2f6c2786-e518-4c99-9a24-7f0d83cf012a" providerId="ADAL" clId="{8B2F9B03-0556-494E-8D8C-74F3E652ED48}" dt="2024-02-27T14:53:55.195" v="253" actId="207"/>
            <ac:spMkLst>
              <pc:docMk/>
              <pc:sldMasterMk cId="0" sldId="2147483648"/>
              <pc:sldLayoutMk cId="2958895071" sldId="2147483661"/>
              <ac:spMk id="584" creationId="{02E5C9BE-BA41-BADB-3831-C1C86E13C00E}"/>
            </ac:spMkLst>
          </pc:spChg>
        </pc:sldLayoutChg>
        <pc:sldLayoutChg chg="modSp mod">
          <pc:chgData name="Lena Pignon" userId="2f6c2786-e518-4c99-9a24-7f0d83cf012a" providerId="ADAL" clId="{8B2F9B03-0556-494E-8D8C-74F3E652ED48}" dt="2024-02-27T14:54:51.983" v="283" actId="207"/>
          <pc:sldLayoutMkLst>
            <pc:docMk/>
            <pc:sldMasterMk cId="0" sldId="2147483648"/>
            <pc:sldLayoutMk cId="2970786355" sldId="2147483662"/>
          </pc:sldLayoutMkLst>
          <pc:spChg chg="mod">
            <ac:chgData name="Lena Pignon" userId="2f6c2786-e518-4c99-9a24-7f0d83cf012a" providerId="ADAL" clId="{8B2F9B03-0556-494E-8D8C-74F3E652ED48}" dt="2024-02-27T14:54:07.456" v="257" actId="207"/>
            <ac:spMkLst>
              <pc:docMk/>
              <pc:sldMasterMk cId="0" sldId="2147483648"/>
              <pc:sldLayoutMk cId="2970786355" sldId="2147483662"/>
              <ac:spMk id="72" creationId="{5ACCAAE9-D0C2-0A1E-54E3-939AA3019C7D}"/>
            </ac:spMkLst>
          </pc:spChg>
          <pc:spChg chg="mod">
            <ac:chgData name="Lena Pignon" userId="2f6c2786-e518-4c99-9a24-7f0d83cf012a" providerId="ADAL" clId="{8B2F9B03-0556-494E-8D8C-74F3E652ED48}" dt="2024-02-27T14:54:10.915" v="260" actId="207"/>
            <ac:spMkLst>
              <pc:docMk/>
              <pc:sldMasterMk cId="0" sldId="2147483648"/>
              <pc:sldLayoutMk cId="2970786355" sldId="2147483662"/>
              <ac:spMk id="79" creationId="{4299A8BC-14A3-0DC3-C4E7-DBCFEEC8CFAF}"/>
            </ac:spMkLst>
          </pc:spChg>
          <pc:spChg chg="mod">
            <ac:chgData name="Lena Pignon" userId="2f6c2786-e518-4c99-9a24-7f0d83cf012a" providerId="ADAL" clId="{8B2F9B03-0556-494E-8D8C-74F3E652ED48}" dt="2024-02-27T14:54:18.871" v="267" actId="207"/>
            <ac:spMkLst>
              <pc:docMk/>
              <pc:sldMasterMk cId="0" sldId="2147483648"/>
              <pc:sldLayoutMk cId="2970786355" sldId="2147483662"/>
              <ac:spMk id="298" creationId="{C1A11C4D-91A8-128F-6413-E53555C503D7}"/>
            </ac:spMkLst>
          </pc:spChg>
          <pc:spChg chg="mod">
            <ac:chgData name="Lena Pignon" userId="2f6c2786-e518-4c99-9a24-7f0d83cf012a" providerId="ADAL" clId="{8B2F9B03-0556-494E-8D8C-74F3E652ED48}" dt="2024-02-27T14:54:14.511" v="263" actId="207"/>
            <ac:spMkLst>
              <pc:docMk/>
              <pc:sldMasterMk cId="0" sldId="2147483648"/>
              <pc:sldLayoutMk cId="2970786355" sldId="2147483662"/>
              <ac:spMk id="301" creationId="{5F695EC4-DEF8-E26F-5E23-C2A127866A39}"/>
            </ac:spMkLst>
          </pc:spChg>
          <pc:spChg chg="mod">
            <ac:chgData name="Lena Pignon" userId="2f6c2786-e518-4c99-9a24-7f0d83cf012a" providerId="ADAL" clId="{8B2F9B03-0556-494E-8D8C-74F3E652ED48}" dt="2024-02-27T14:54:02.663" v="254" actId="207"/>
            <ac:spMkLst>
              <pc:docMk/>
              <pc:sldMasterMk cId="0" sldId="2147483648"/>
              <pc:sldLayoutMk cId="2970786355" sldId="2147483662"/>
              <ac:spMk id="302" creationId="{EBDA02D8-A1F2-B4F2-38F3-C7DB94A10D6F}"/>
            </ac:spMkLst>
          </pc:spChg>
          <pc:spChg chg="mod">
            <ac:chgData name="Lena Pignon" userId="2f6c2786-e518-4c99-9a24-7f0d83cf012a" providerId="ADAL" clId="{8B2F9B03-0556-494E-8D8C-74F3E652ED48}" dt="2024-02-27T14:54:15.755" v="264" actId="207"/>
            <ac:spMkLst>
              <pc:docMk/>
              <pc:sldMasterMk cId="0" sldId="2147483648"/>
              <pc:sldLayoutMk cId="2970786355" sldId="2147483662"/>
              <ac:spMk id="308" creationId="{858FFA21-5ABD-1FE7-7A4C-F98D58F55A04}"/>
            </ac:spMkLst>
          </pc:spChg>
          <pc:spChg chg="mod">
            <ac:chgData name="Lena Pignon" userId="2f6c2786-e518-4c99-9a24-7f0d83cf012a" providerId="ADAL" clId="{8B2F9B03-0556-494E-8D8C-74F3E652ED48}" dt="2024-02-27T14:54:17.709" v="266" actId="207"/>
            <ac:spMkLst>
              <pc:docMk/>
              <pc:sldMasterMk cId="0" sldId="2147483648"/>
              <pc:sldLayoutMk cId="2970786355" sldId="2147483662"/>
              <ac:spMk id="315" creationId="{B24C7EE5-6EAB-4411-5BB7-2031EF52B7A2}"/>
            </ac:spMkLst>
          </pc:spChg>
          <pc:spChg chg="mod">
            <ac:chgData name="Lena Pignon" userId="2f6c2786-e518-4c99-9a24-7f0d83cf012a" providerId="ADAL" clId="{8B2F9B03-0556-494E-8D8C-74F3E652ED48}" dt="2024-02-27T14:54:16.635" v="265" actId="207"/>
            <ac:spMkLst>
              <pc:docMk/>
              <pc:sldMasterMk cId="0" sldId="2147483648"/>
              <pc:sldLayoutMk cId="2970786355" sldId="2147483662"/>
              <ac:spMk id="322" creationId="{22BAC040-0237-9FA1-4A09-58A669FE1A46}"/>
            </ac:spMkLst>
          </pc:spChg>
          <pc:spChg chg="mod">
            <ac:chgData name="Lena Pignon" userId="2f6c2786-e518-4c99-9a24-7f0d83cf012a" providerId="ADAL" clId="{8B2F9B03-0556-494E-8D8C-74F3E652ED48}" dt="2024-02-27T14:54:25.961" v="273" actId="207"/>
            <ac:spMkLst>
              <pc:docMk/>
              <pc:sldMasterMk cId="0" sldId="2147483648"/>
              <pc:sldLayoutMk cId="2970786355" sldId="2147483662"/>
              <ac:spMk id="329" creationId="{3E0DC017-5022-7FF8-728F-7888BE7F135B}"/>
            </ac:spMkLst>
          </pc:spChg>
          <pc:spChg chg="mod">
            <ac:chgData name="Lena Pignon" userId="2f6c2786-e518-4c99-9a24-7f0d83cf012a" providerId="ADAL" clId="{8B2F9B03-0556-494E-8D8C-74F3E652ED48}" dt="2024-02-27T14:54:20.245" v="268" actId="207"/>
            <ac:spMkLst>
              <pc:docMk/>
              <pc:sldMasterMk cId="0" sldId="2147483648"/>
              <pc:sldLayoutMk cId="2970786355" sldId="2147483662"/>
              <ac:spMk id="336" creationId="{4EA64C14-BDF7-BDA5-E45A-7EBF9826A04C}"/>
            </ac:spMkLst>
          </pc:spChg>
          <pc:spChg chg="mod">
            <ac:chgData name="Lena Pignon" userId="2f6c2786-e518-4c99-9a24-7f0d83cf012a" providerId="ADAL" clId="{8B2F9B03-0556-494E-8D8C-74F3E652ED48}" dt="2024-02-27T14:54:24.981" v="272" actId="207"/>
            <ac:spMkLst>
              <pc:docMk/>
              <pc:sldMasterMk cId="0" sldId="2147483648"/>
              <pc:sldLayoutMk cId="2970786355" sldId="2147483662"/>
              <ac:spMk id="343" creationId="{D58DAF0D-8A8F-EE16-F125-1703F753418B}"/>
            </ac:spMkLst>
          </pc:spChg>
          <pc:spChg chg="mod">
            <ac:chgData name="Lena Pignon" userId="2f6c2786-e518-4c99-9a24-7f0d83cf012a" providerId="ADAL" clId="{8B2F9B03-0556-494E-8D8C-74F3E652ED48}" dt="2024-02-27T14:54:21.493" v="269" actId="207"/>
            <ac:spMkLst>
              <pc:docMk/>
              <pc:sldMasterMk cId="0" sldId="2147483648"/>
              <pc:sldLayoutMk cId="2970786355" sldId="2147483662"/>
              <ac:spMk id="364" creationId="{EBAAD819-759A-51C3-C5EF-F54C6D60606C}"/>
            </ac:spMkLst>
          </pc:spChg>
          <pc:spChg chg="mod">
            <ac:chgData name="Lena Pignon" userId="2f6c2786-e518-4c99-9a24-7f0d83cf012a" providerId="ADAL" clId="{8B2F9B03-0556-494E-8D8C-74F3E652ED48}" dt="2024-02-27T14:54:23.867" v="271" actId="207"/>
            <ac:spMkLst>
              <pc:docMk/>
              <pc:sldMasterMk cId="0" sldId="2147483648"/>
              <pc:sldLayoutMk cId="2970786355" sldId="2147483662"/>
              <ac:spMk id="371" creationId="{2977C221-4AF0-6407-94CE-6E9F87BDC2CE}"/>
            </ac:spMkLst>
          </pc:spChg>
          <pc:spChg chg="mod">
            <ac:chgData name="Lena Pignon" userId="2f6c2786-e518-4c99-9a24-7f0d83cf012a" providerId="ADAL" clId="{8B2F9B03-0556-494E-8D8C-74F3E652ED48}" dt="2024-02-27T14:54:22.596" v="270" actId="207"/>
            <ac:spMkLst>
              <pc:docMk/>
              <pc:sldMasterMk cId="0" sldId="2147483648"/>
              <pc:sldLayoutMk cId="2970786355" sldId="2147483662"/>
              <ac:spMk id="378" creationId="{D1037513-D59D-815C-1DD7-3CAB58CD89CF}"/>
            </ac:spMkLst>
          </pc:spChg>
          <pc:spChg chg="mod">
            <ac:chgData name="Lena Pignon" userId="2f6c2786-e518-4c99-9a24-7f0d83cf012a" providerId="ADAL" clId="{8B2F9B03-0556-494E-8D8C-74F3E652ED48}" dt="2024-02-27T14:54:08.473" v="258" actId="207"/>
            <ac:spMkLst>
              <pc:docMk/>
              <pc:sldMasterMk cId="0" sldId="2147483648"/>
              <pc:sldLayoutMk cId="2970786355" sldId="2147483662"/>
              <ac:spMk id="452" creationId="{309FE3A2-036E-B64B-BE71-066D1B2B8F02}"/>
            </ac:spMkLst>
          </pc:spChg>
          <pc:spChg chg="mod">
            <ac:chgData name="Lena Pignon" userId="2f6c2786-e518-4c99-9a24-7f0d83cf012a" providerId="ADAL" clId="{8B2F9B03-0556-494E-8D8C-74F3E652ED48}" dt="2024-02-27T14:54:09.708" v="259" actId="207"/>
            <ac:spMkLst>
              <pc:docMk/>
              <pc:sldMasterMk cId="0" sldId="2147483648"/>
              <pc:sldLayoutMk cId="2970786355" sldId="2147483662"/>
              <ac:spMk id="459" creationId="{D1BE94C4-3FE3-E629-27D7-070A954AA521}"/>
            </ac:spMkLst>
          </pc:spChg>
          <pc:spChg chg="mod">
            <ac:chgData name="Lena Pignon" userId="2f6c2786-e518-4c99-9a24-7f0d83cf012a" providerId="ADAL" clId="{8B2F9B03-0556-494E-8D8C-74F3E652ED48}" dt="2024-02-27T14:54:05.680" v="255" actId="207"/>
            <ac:spMkLst>
              <pc:docMk/>
              <pc:sldMasterMk cId="0" sldId="2147483648"/>
              <pc:sldLayoutMk cId="2970786355" sldId="2147483662"/>
              <ac:spMk id="487" creationId="{8D6F0F08-8412-7144-1154-6DAAFB616D37}"/>
            </ac:spMkLst>
          </pc:spChg>
          <pc:spChg chg="mod">
            <ac:chgData name="Lena Pignon" userId="2f6c2786-e518-4c99-9a24-7f0d83cf012a" providerId="ADAL" clId="{8B2F9B03-0556-494E-8D8C-74F3E652ED48}" dt="2024-02-27T14:54:13.289" v="262" actId="207"/>
            <ac:spMkLst>
              <pc:docMk/>
              <pc:sldMasterMk cId="0" sldId="2147483648"/>
              <pc:sldLayoutMk cId="2970786355" sldId="2147483662"/>
              <ac:spMk id="494" creationId="{2FD11292-1527-5E04-97BF-FCA747E83B04}"/>
            </ac:spMkLst>
          </pc:spChg>
          <pc:spChg chg="mod">
            <ac:chgData name="Lena Pignon" userId="2f6c2786-e518-4c99-9a24-7f0d83cf012a" providerId="ADAL" clId="{8B2F9B03-0556-494E-8D8C-74F3E652ED48}" dt="2024-02-27T14:54:06.482" v="256" actId="207"/>
            <ac:spMkLst>
              <pc:docMk/>
              <pc:sldMasterMk cId="0" sldId="2147483648"/>
              <pc:sldLayoutMk cId="2970786355" sldId="2147483662"/>
              <ac:spMk id="501" creationId="{CAA9645B-8116-1387-15E7-3FD51C33CF9F}"/>
            </ac:spMkLst>
          </pc:spChg>
          <pc:spChg chg="mod">
            <ac:chgData name="Lena Pignon" userId="2f6c2786-e518-4c99-9a24-7f0d83cf012a" providerId="ADAL" clId="{8B2F9B03-0556-494E-8D8C-74F3E652ED48}" dt="2024-02-27T14:54:12.218" v="261" actId="207"/>
            <ac:spMkLst>
              <pc:docMk/>
              <pc:sldMasterMk cId="0" sldId="2147483648"/>
              <pc:sldLayoutMk cId="2970786355" sldId="2147483662"/>
              <ac:spMk id="508" creationId="{740652AE-1431-AB08-5CF1-43378188C503}"/>
            </ac:spMkLst>
          </pc:spChg>
          <pc:spChg chg="mod">
            <ac:chgData name="Lena Pignon" userId="2f6c2786-e518-4c99-9a24-7f0d83cf012a" providerId="ADAL" clId="{8B2F9B03-0556-494E-8D8C-74F3E652ED48}" dt="2024-02-27T14:54:41.398" v="279" actId="207"/>
            <ac:spMkLst>
              <pc:docMk/>
              <pc:sldMasterMk cId="0" sldId="2147483648"/>
              <pc:sldLayoutMk cId="2970786355" sldId="2147483662"/>
              <ac:spMk id="641" creationId="{6D7EC1AC-841C-27B1-8953-14ABA779F38D}"/>
            </ac:spMkLst>
          </pc:spChg>
          <pc:spChg chg="mod">
            <ac:chgData name="Lena Pignon" userId="2f6c2786-e518-4c99-9a24-7f0d83cf012a" providerId="ADAL" clId="{8B2F9B03-0556-494E-8D8C-74F3E652ED48}" dt="2024-02-27T14:54:35.330" v="278" actId="207"/>
            <ac:spMkLst>
              <pc:docMk/>
              <pc:sldMasterMk cId="0" sldId="2147483648"/>
              <pc:sldLayoutMk cId="2970786355" sldId="2147483662"/>
              <ac:spMk id="648" creationId="{737311C3-E46B-E1EE-5BDC-FFE24F0DD7DF}"/>
            </ac:spMkLst>
          </pc:spChg>
          <pc:spChg chg="mod">
            <ac:chgData name="Lena Pignon" userId="2f6c2786-e518-4c99-9a24-7f0d83cf012a" providerId="ADAL" clId="{8B2F9B03-0556-494E-8D8C-74F3E652ED48}" dt="2024-02-27T14:54:41.398" v="279" actId="207"/>
            <ac:spMkLst>
              <pc:docMk/>
              <pc:sldMasterMk cId="0" sldId="2147483648"/>
              <pc:sldLayoutMk cId="2970786355" sldId="2147483662"/>
              <ac:spMk id="655" creationId="{56E20524-EBDF-A48F-20A1-5BDD84A184DA}"/>
            </ac:spMkLst>
          </pc:spChg>
          <pc:spChg chg="mod">
            <ac:chgData name="Lena Pignon" userId="2f6c2786-e518-4c99-9a24-7f0d83cf012a" providerId="ADAL" clId="{8B2F9B03-0556-494E-8D8C-74F3E652ED48}" dt="2024-02-27T14:54:33.773" v="277" actId="207"/>
            <ac:spMkLst>
              <pc:docMk/>
              <pc:sldMasterMk cId="0" sldId="2147483648"/>
              <pc:sldLayoutMk cId="2970786355" sldId="2147483662"/>
              <ac:spMk id="662" creationId="{E0F83BAA-5C2B-7CA7-9B98-53E154F0CB2F}"/>
            </ac:spMkLst>
          </pc:spChg>
          <pc:spChg chg="mod">
            <ac:chgData name="Lena Pignon" userId="2f6c2786-e518-4c99-9a24-7f0d83cf012a" providerId="ADAL" clId="{8B2F9B03-0556-494E-8D8C-74F3E652ED48}" dt="2024-02-27T14:54:41.398" v="279" actId="207"/>
            <ac:spMkLst>
              <pc:docMk/>
              <pc:sldMasterMk cId="0" sldId="2147483648"/>
              <pc:sldLayoutMk cId="2970786355" sldId="2147483662"/>
              <ac:spMk id="669" creationId="{E108DC1A-2575-5FB8-CA0A-3EB5451A40B6}"/>
            </ac:spMkLst>
          </pc:spChg>
          <pc:spChg chg="mod">
            <ac:chgData name="Lena Pignon" userId="2f6c2786-e518-4c99-9a24-7f0d83cf012a" providerId="ADAL" clId="{8B2F9B03-0556-494E-8D8C-74F3E652ED48}" dt="2024-02-27T14:54:32.630" v="276" actId="207"/>
            <ac:spMkLst>
              <pc:docMk/>
              <pc:sldMasterMk cId="0" sldId="2147483648"/>
              <pc:sldLayoutMk cId="2970786355" sldId="2147483662"/>
              <ac:spMk id="676" creationId="{7277C006-1B3E-E9F6-3B36-A92AAFB7B725}"/>
            </ac:spMkLst>
          </pc:spChg>
          <pc:spChg chg="mod">
            <ac:chgData name="Lena Pignon" userId="2f6c2786-e518-4c99-9a24-7f0d83cf012a" providerId="ADAL" clId="{8B2F9B03-0556-494E-8D8C-74F3E652ED48}" dt="2024-02-27T14:54:41.398" v="279" actId="207"/>
            <ac:spMkLst>
              <pc:docMk/>
              <pc:sldMasterMk cId="0" sldId="2147483648"/>
              <pc:sldLayoutMk cId="2970786355" sldId="2147483662"/>
              <ac:spMk id="683" creationId="{8934719F-4F1C-9AA6-F9CE-EBC24FB82892}"/>
            </ac:spMkLst>
          </pc:spChg>
          <pc:spChg chg="mod">
            <ac:chgData name="Lena Pignon" userId="2f6c2786-e518-4c99-9a24-7f0d83cf012a" providerId="ADAL" clId="{8B2F9B03-0556-494E-8D8C-74F3E652ED48}" dt="2024-02-27T14:54:31.383" v="275" actId="207"/>
            <ac:spMkLst>
              <pc:docMk/>
              <pc:sldMasterMk cId="0" sldId="2147483648"/>
              <pc:sldLayoutMk cId="2970786355" sldId="2147483662"/>
              <ac:spMk id="690" creationId="{9BCDA703-3344-336F-05A8-406DC2DAB79F}"/>
            </ac:spMkLst>
          </pc:spChg>
          <pc:spChg chg="mod">
            <ac:chgData name="Lena Pignon" userId="2f6c2786-e518-4c99-9a24-7f0d83cf012a" providerId="ADAL" clId="{8B2F9B03-0556-494E-8D8C-74F3E652ED48}" dt="2024-02-27T14:54:41.398" v="279" actId="207"/>
            <ac:spMkLst>
              <pc:docMk/>
              <pc:sldMasterMk cId="0" sldId="2147483648"/>
              <pc:sldLayoutMk cId="2970786355" sldId="2147483662"/>
              <ac:spMk id="697" creationId="{A28869E3-4E86-8D3A-89F3-468D9ECA0B56}"/>
            </ac:spMkLst>
          </pc:spChg>
          <pc:spChg chg="mod">
            <ac:chgData name="Lena Pignon" userId="2f6c2786-e518-4c99-9a24-7f0d83cf012a" providerId="ADAL" clId="{8B2F9B03-0556-494E-8D8C-74F3E652ED48}" dt="2024-02-27T14:54:30.139" v="274" actId="207"/>
            <ac:spMkLst>
              <pc:docMk/>
              <pc:sldMasterMk cId="0" sldId="2147483648"/>
              <pc:sldLayoutMk cId="2970786355" sldId="2147483662"/>
              <ac:spMk id="704" creationId="{7745905D-4B38-0DB5-1B98-6255C9330DD1}"/>
            </ac:spMkLst>
          </pc:spChg>
          <pc:spChg chg="mod">
            <ac:chgData name="Lena Pignon" userId="2f6c2786-e518-4c99-9a24-7f0d83cf012a" providerId="ADAL" clId="{8B2F9B03-0556-494E-8D8C-74F3E652ED48}" dt="2024-02-27T14:54:45.633" v="280" actId="207"/>
            <ac:spMkLst>
              <pc:docMk/>
              <pc:sldMasterMk cId="0" sldId="2147483648"/>
              <pc:sldLayoutMk cId="2970786355" sldId="2147483662"/>
              <ac:spMk id="711" creationId="{89359836-8E7B-DDD8-771C-C4205C81297F}"/>
            </ac:spMkLst>
          </pc:spChg>
          <pc:spChg chg="mod">
            <ac:chgData name="Lena Pignon" userId="2f6c2786-e518-4c99-9a24-7f0d83cf012a" providerId="ADAL" clId="{8B2F9B03-0556-494E-8D8C-74F3E652ED48}" dt="2024-02-27T14:54:48.934" v="281" actId="207"/>
            <ac:spMkLst>
              <pc:docMk/>
              <pc:sldMasterMk cId="0" sldId="2147483648"/>
              <pc:sldLayoutMk cId="2970786355" sldId="2147483662"/>
              <ac:spMk id="718" creationId="{A66215E4-2228-F4EA-D7A3-C55C0B261EAA}"/>
            </ac:spMkLst>
          </pc:spChg>
          <pc:spChg chg="mod">
            <ac:chgData name="Lena Pignon" userId="2f6c2786-e518-4c99-9a24-7f0d83cf012a" providerId="ADAL" clId="{8B2F9B03-0556-494E-8D8C-74F3E652ED48}" dt="2024-02-27T14:54:45.633" v="280" actId="207"/>
            <ac:spMkLst>
              <pc:docMk/>
              <pc:sldMasterMk cId="0" sldId="2147483648"/>
              <pc:sldLayoutMk cId="2970786355" sldId="2147483662"/>
              <ac:spMk id="725" creationId="{9E56CEF0-9026-D543-D53A-AE835FE22E91}"/>
            </ac:spMkLst>
          </pc:spChg>
          <pc:spChg chg="mod">
            <ac:chgData name="Lena Pignon" userId="2f6c2786-e518-4c99-9a24-7f0d83cf012a" providerId="ADAL" clId="{8B2F9B03-0556-494E-8D8C-74F3E652ED48}" dt="2024-02-27T14:54:50.807" v="282" actId="207"/>
            <ac:spMkLst>
              <pc:docMk/>
              <pc:sldMasterMk cId="0" sldId="2147483648"/>
              <pc:sldLayoutMk cId="2970786355" sldId="2147483662"/>
              <ac:spMk id="732" creationId="{AFD2A96C-73E2-5103-50B5-8A179A6D27D9}"/>
            </ac:spMkLst>
          </pc:spChg>
          <pc:spChg chg="mod">
            <ac:chgData name="Lena Pignon" userId="2f6c2786-e518-4c99-9a24-7f0d83cf012a" providerId="ADAL" clId="{8B2F9B03-0556-494E-8D8C-74F3E652ED48}" dt="2024-02-27T14:54:45.633" v="280" actId="207"/>
            <ac:spMkLst>
              <pc:docMk/>
              <pc:sldMasterMk cId="0" sldId="2147483648"/>
              <pc:sldLayoutMk cId="2970786355" sldId="2147483662"/>
              <ac:spMk id="739" creationId="{FEF36B88-0382-12DF-03AD-10353D316569}"/>
            </ac:spMkLst>
          </pc:spChg>
          <pc:spChg chg="mod">
            <ac:chgData name="Lena Pignon" userId="2f6c2786-e518-4c99-9a24-7f0d83cf012a" providerId="ADAL" clId="{8B2F9B03-0556-494E-8D8C-74F3E652ED48}" dt="2024-02-27T14:54:51.983" v="283" actId="207"/>
            <ac:spMkLst>
              <pc:docMk/>
              <pc:sldMasterMk cId="0" sldId="2147483648"/>
              <pc:sldLayoutMk cId="2970786355" sldId="2147483662"/>
              <ac:spMk id="746" creationId="{9221B734-6C57-43B0-D8F0-B98B5596EC9E}"/>
            </ac:spMkLst>
          </pc:spChg>
        </pc:sldLayoutChg>
        <pc:sldLayoutChg chg="modSp mod">
          <pc:chgData name="Lena Pignon" userId="2f6c2786-e518-4c99-9a24-7f0d83cf012a" providerId="ADAL" clId="{8B2F9B03-0556-494E-8D8C-74F3E652ED48}" dt="2024-02-27T14:52:50.491" v="252" actId="207"/>
          <pc:sldLayoutMkLst>
            <pc:docMk/>
            <pc:sldMasterMk cId="0" sldId="2147483648"/>
            <pc:sldLayoutMk cId="2864417083" sldId="2147483663"/>
          </pc:sldLayoutMkLst>
          <pc:spChg chg="mod">
            <ac:chgData name="Lena Pignon" userId="2f6c2786-e518-4c99-9a24-7f0d83cf012a" providerId="ADAL" clId="{8B2F9B03-0556-494E-8D8C-74F3E652ED48}" dt="2024-02-27T14:52:50.491" v="252" actId="207"/>
            <ac:spMkLst>
              <pc:docMk/>
              <pc:sldMasterMk cId="0" sldId="2147483648"/>
              <pc:sldLayoutMk cId="2864417083" sldId="2147483663"/>
              <ac:spMk id="81" creationId="{41C69894-858E-5B48-A7C9-40290EB34561}"/>
            </ac:spMkLst>
          </pc:spChg>
          <pc:spChg chg="mod">
            <ac:chgData name="Lena Pignon" userId="2f6c2786-e518-4c99-9a24-7f0d83cf012a" providerId="ADAL" clId="{8B2F9B03-0556-494E-8D8C-74F3E652ED48}" dt="2024-02-27T14:52:50.491" v="252" actId="207"/>
            <ac:spMkLst>
              <pc:docMk/>
              <pc:sldMasterMk cId="0" sldId="2147483648"/>
              <pc:sldLayoutMk cId="2864417083" sldId="2147483663"/>
              <ac:spMk id="82" creationId="{A3584060-349B-B21B-1D59-A6A274FF1947}"/>
            </ac:spMkLst>
          </pc:spChg>
          <pc:spChg chg="mod">
            <ac:chgData name="Lena Pignon" userId="2f6c2786-e518-4c99-9a24-7f0d83cf012a" providerId="ADAL" clId="{8B2F9B03-0556-494E-8D8C-74F3E652ED48}" dt="2024-02-27T14:52:50.491" v="252" actId="207"/>
            <ac:spMkLst>
              <pc:docMk/>
              <pc:sldMasterMk cId="0" sldId="2147483648"/>
              <pc:sldLayoutMk cId="2864417083" sldId="2147483663"/>
              <ac:spMk id="91" creationId="{638615E5-2B71-E5B9-97AA-D2EC38B397C4}"/>
            </ac:spMkLst>
          </pc:spChg>
          <pc:spChg chg="mod">
            <ac:chgData name="Lena Pignon" userId="2f6c2786-e518-4c99-9a24-7f0d83cf012a" providerId="ADAL" clId="{8B2F9B03-0556-494E-8D8C-74F3E652ED48}" dt="2024-02-27T14:52:50.491" v="252" actId="207"/>
            <ac:spMkLst>
              <pc:docMk/>
              <pc:sldMasterMk cId="0" sldId="2147483648"/>
              <pc:sldLayoutMk cId="2864417083" sldId="2147483663"/>
              <ac:spMk id="92" creationId="{9CF921EB-7AC8-C63F-DD84-FE6B6697F155}"/>
            </ac:spMkLst>
          </pc:spChg>
          <pc:spChg chg="mod">
            <ac:chgData name="Lena Pignon" userId="2f6c2786-e518-4c99-9a24-7f0d83cf012a" providerId="ADAL" clId="{8B2F9B03-0556-494E-8D8C-74F3E652ED48}" dt="2024-02-27T14:52:50.491" v="252" actId="207"/>
            <ac:spMkLst>
              <pc:docMk/>
              <pc:sldMasterMk cId="0" sldId="2147483648"/>
              <pc:sldLayoutMk cId="2864417083" sldId="2147483663"/>
              <ac:spMk id="105" creationId="{22A0E662-A547-FC33-BF49-897939C43455}"/>
            </ac:spMkLst>
          </pc:spChg>
          <pc:spChg chg="mod">
            <ac:chgData name="Lena Pignon" userId="2f6c2786-e518-4c99-9a24-7f0d83cf012a" providerId="ADAL" clId="{8B2F9B03-0556-494E-8D8C-74F3E652ED48}" dt="2024-02-27T14:52:50.491" v="252" actId="207"/>
            <ac:spMkLst>
              <pc:docMk/>
              <pc:sldMasterMk cId="0" sldId="2147483648"/>
              <pc:sldLayoutMk cId="2864417083" sldId="2147483663"/>
              <ac:spMk id="106" creationId="{11660083-DCED-8E5D-E74D-74FC89934D54}"/>
            </ac:spMkLst>
          </pc:spChg>
          <pc:spChg chg="mod">
            <ac:chgData name="Lena Pignon" userId="2f6c2786-e518-4c99-9a24-7f0d83cf012a" providerId="ADAL" clId="{8B2F9B03-0556-494E-8D8C-74F3E652ED48}" dt="2024-02-27T14:52:50.491" v="252" actId="207"/>
            <ac:spMkLst>
              <pc:docMk/>
              <pc:sldMasterMk cId="0" sldId="2147483648"/>
              <pc:sldLayoutMk cId="2864417083" sldId="2147483663"/>
              <ac:spMk id="119" creationId="{4EE1A270-4082-FB07-9E0B-727218CB00F9}"/>
            </ac:spMkLst>
          </pc:spChg>
          <pc:spChg chg="mod">
            <ac:chgData name="Lena Pignon" userId="2f6c2786-e518-4c99-9a24-7f0d83cf012a" providerId="ADAL" clId="{8B2F9B03-0556-494E-8D8C-74F3E652ED48}" dt="2024-02-27T14:52:50.491" v="252" actId="207"/>
            <ac:spMkLst>
              <pc:docMk/>
              <pc:sldMasterMk cId="0" sldId="2147483648"/>
              <pc:sldLayoutMk cId="2864417083" sldId="2147483663"/>
              <ac:spMk id="120" creationId="{C5294BE1-C0E2-5391-9818-82F1CE3EA6B1}"/>
            </ac:spMkLst>
          </pc:spChg>
          <pc:spChg chg="mod">
            <ac:chgData name="Lena Pignon" userId="2f6c2786-e518-4c99-9a24-7f0d83cf012a" providerId="ADAL" clId="{8B2F9B03-0556-494E-8D8C-74F3E652ED48}" dt="2024-02-27T14:52:50.491" v="252" actId="207"/>
            <ac:spMkLst>
              <pc:docMk/>
              <pc:sldMasterMk cId="0" sldId="2147483648"/>
              <pc:sldLayoutMk cId="2864417083" sldId="2147483663"/>
              <ac:spMk id="201" creationId="{77511321-E056-74B5-C7B6-3B03E7252B88}"/>
            </ac:spMkLst>
          </pc:spChg>
          <pc:spChg chg="mod">
            <ac:chgData name="Lena Pignon" userId="2f6c2786-e518-4c99-9a24-7f0d83cf012a" providerId="ADAL" clId="{8B2F9B03-0556-494E-8D8C-74F3E652ED48}" dt="2024-02-27T14:52:50.491" v="252" actId="207"/>
            <ac:spMkLst>
              <pc:docMk/>
              <pc:sldMasterMk cId="0" sldId="2147483648"/>
              <pc:sldLayoutMk cId="2864417083" sldId="2147483663"/>
              <ac:spMk id="202" creationId="{2F7B4780-C684-E776-7B7F-37914F431F83}"/>
            </ac:spMkLst>
          </pc:spChg>
          <pc:spChg chg="mod">
            <ac:chgData name="Lena Pignon" userId="2f6c2786-e518-4c99-9a24-7f0d83cf012a" providerId="ADAL" clId="{8B2F9B03-0556-494E-8D8C-74F3E652ED48}" dt="2024-02-27T14:52:50.491" v="252" actId="207"/>
            <ac:spMkLst>
              <pc:docMk/>
              <pc:sldMasterMk cId="0" sldId="2147483648"/>
              <pc:sldLayoutMk cId="2864417083" sldId="2147483663"/>
              <ac:spMk id="215" creationId="{F1B80A57-A7D1-0232-90A1-FF0BA9A7749F}"/>
            </ac:spMkLst>
          </pc:spChg>
          <pc:spChg chg="mod">
            <ac:chgData name="Lena Pignon" userId="2f6c2786-e518-4c99-9a24-7f0d83cf012a" providerId="ADAL" clId="{8B2F9B03-0556-494E-8D8C-74F3E652ED48}" dt="2024-02-27T14:52:50.491" v="252" actId="207"/>
            <ac:spMkLst>
              <pc:docMk/>
              <pc:sldMasterMk cId="0" sldId="2147483648"/>
              <pc:sldLayoutMk cId="2864417083" sldId="2147483663"/>
              <ac:spMk id="216" creationId="{90101DDC-7555-C88F-0156-37E042CD8FBF}"/>
            </ac:spMkLst>
          </pc:spChg>
          <pc:spChg chg="mod">
            <ac:chgData name="Lena Pignon" userId="2f6c2786-e518-4c99-9a24-7f0d83cf012a" providerId="ADAL" clId="{8B2F9B03-0556-494E-8D8C-74F3E652ED48}" dt="2024-02-27T14:52:50.491" v="252" actId="207"/>
            <ac:spMkLst>
              <pc:docMk/>
              <pc:sldMasterMk cId="0" sldId="2147483648"/>
              <pc:sldLayoutMk cId="2864417083" sldId="2147483663"/>
              <ac:spMk id="231" creationId="{276A7FBD-1A98-D5F0-4689-980364EA99E7}"/>
            </ac:spMkLst>
          </pc:spChg>
          <pc:spChg chg="mod">
            <ac:chgData name="Lena Pignon" userId="2f6c2786-e518-4c99-9a24-7f0d83cf012a" providerId="ADAL" clId="{8B2F9B03-0556-494E-8D8C-74F3E652ED48}" dt="2024-02-27T14:52:50.491" v="252" actId="207"/>
            <ac:spMkLst>
              <pc:docMk/>
              <pc:sldMasterMk cId="0" sldId="2147483648"/>
              <pc:sldLayoutMk cId="2864417083" sldId="2147483663"/>
              <ac:spMk id="232" creationId="{0E4A32B7-FAD9-C72F-7B59-5C956692AAD4}"/>
            </ac:spMkLst>
          </pc:spChg>
          <pc:spChg chg="mod">
            <ac:chgData name="Lena Pignon" userId="2f6c2786-e518-4c99-9a24-7f0d83cf012a" providerId="ADAL" clId="{8B2F9B03-0556-494E-8D8C-74F3E652ED48}" dt="2024-02-27T14:52:50.491" v="252" actId="207"/>
            <ac:spMkLst>
              <pc:docMk/>
              <pc:sldMasterMk cId="0" sldId="2147483648"/>
              <pc:sldLayoutMk cId="2864417083" sldId="2147483663"/>
              <ac:spMk id="245" creationId="{226EF55C-F113-5111-1DD5-652996DE70DB}"/>
            </ac:spMkLst>
          </pc:spChg>
          <pc:spChg chg="mod">
            <ac:chgData name="Lena Pignon" userId="2f6c2786-e518-4c99-9a24-7f0d83cf012a" providerId="ADAL" clId="{8B2F9B03-0556-494E-8D8C-74F3E652ED48}" dt="2024-02-27T14:52:50.491" v="252" actId="207"/>
            <ac:spMkLst>
              <pc:docMk/>
              <pc:sldMasterMk cId="0" sldId="2147483648"/>
              <pc:sldLayoutMk cId="2864417083" sldId="2147483663"/>
              <ac:spMk id="246" creationId="{56728D6E-74B4-0CC4-81F9-58E720072A24}"/>
            </ac:spMkLst>
          </pc:spChg>
          <pc:spChg chg="mod">
            <ac:chgData name="Lena Pignon" userId="2f6c2786-e518-4c99-9a24-7f0d83cf012a" providerId="ADAL" clId="{8B2F9B03-0556-494E-8D8C-74F3E652ED48}" dt="2024-02-27T14:52:50.491" v="252" actId="207"/>
            <ac:spMkLst>
              <pc:docMk/>
              <pc:sldMasterMk cId="0" sldId="2147483648"/>
              <pc:sldLayoutMk cId="2864417083" sldId="2147483663"/>
              <ac:spMk id="259" creationId="{ECCA6913-C6EF-544B-41AF-244DCA51EFF7}"/>
            </ac:spMkLst>
          </pc:spChg>
          <pc:spChg chg="mod">
            <ac:chgData name="Lena Pignon" userId="2f6c2786-e518-4c99-9a24-7f0d83cf012a" providerId="ADAL" clId="{8B2F9B03-0556-494E-8D8C-74F3E652ED48}" dt="2024-02-27T14:52:50.491" v="252" actId="207"/>
            <ac:spMkLst>
              <pc:docMk/>
              <pc:sldMasterMk cId="0" sldId="2147483648"/>
              <pc:sldLayoutMk cId="2864417083" sldId="2147483663"/>
              <ac:spMk id="260" creationId="{D9FD0ABB-A33F-3494-CA41-E5473F8B216F}"/>
            </ac:spMkLst>
          </pc:spChg>
          <pc:spChg chg="mod">
            <ac:chgData name="Lena Pignon" userId="2f6c2786-e518-4c99-9a24-7f0d83cf012a" providerId="ADAL" clId="{8B2F9B03-0556-494E-8D8C-74F3E652ED48}" dt="2024-02-27T14:52:50.491" v="252" actId="207"/>
            <ac:spMkLst>
              <pc:docMk/>
              <pc:sldMasterMk cId="0" sldId="2147483648"/>
              <pc:sldLayoutMk cId="2864417083" sldId="2147483663"/>
              <ac:spMk id="273" creationId="{F90E4B16-C113-F165-3B4B-8D756AF71F82}"/>
            </ac:spMkLst>
          </pc:spChg>
          <pc:spChg chg="mod">
            <ac:chgData name="Lena Pignon" userId="2f6c2786-e518-4c99-9a24-7f0d83cf012a" providerId="ADAL" clId="{8B2F9B03-0556-494E-8D8C-74F3E652ED48}" dt="2024-02-27T14:52:50.491" v="252" actId="207"/>
            <ac:spMkLst>
              <pc:docMk/>
              <pc:sldMasterMk cId="0" sldId="2147483648"/>
              <pc:sldLayoutMk cId="2864417083" sldId="2147483663"/>
              <ac:spMk id="274" creationId="{3221414B-594D-5E45-548B-685CF541CDC3}"/>
            </ac:spMkLst>
          </pc:spChg>
          <pc:spChg chg="mod">
            <ac:chgData name="Lena Pignon" userId="2f6c2786-e518-4c99-9a24-7f0d83cf012a" providerId="ADAL" clId="{8B2F9B03-0556-494E-8D8C-74F3E652ED48}" dt="2024-02-27T14:52:50.491" v="252" actId="207"/>
            <ac:spMkLst>
              <pc:docMk/>
              <pc:sldMasterMk cId="0" sldId="2147483648"/>
              <pc:sldLayoutMk cId="2864417083" sldId="2147483663"/>
              <ac:spMk id="287" creationId="{311F4E0A-1EDA-4591-D58B-8B86A9BC463E}"/>
            </ac:spMkLst>
          </pc:spChg>
          <pc:spChg chg="mod">
            <ac:chgData name="Lena Pignon" userId="2f6c2786-e518-4c99-9a24-7f0d83cf012a" providerId="ADAL" clId="{8B2F9B03-0556-494E-8D8C-74F3E652ED48}" dt="2024-02-27T14:52:50.491" v="252" actId="207"/>
            <ac:spMkLst>
              <pc:docMk/>
              <pc:sldMasterMk cId="0" sldId="2147483648"/>
              <pc:sldLayoutMk cId="2864417083" sldId="2147483663"/>
              <ac:spMk id="288" creationId="{9DC4A32F-0DCF-BFE1-F606-0E2FA4EC4298}"/>
            </ac:spMkLst>
          </pc:spChg>
          <pc:spChg chg="mod">
            <ac:chgData name="Lena Pignon" userId="2f6c2786-e518-4c99-9a24-7f0d83cf012a" providerId="ADAL" clId="{8B2F9B03-0556-494E-8D8C-74F3E652ED48}" dt="2024-02-27T14:52:50.491" v="252" actId="207"/>
            <ac:spMkLst>
              <pc:docMk/>
              <pc:sldMasterMk cId="0" sldId="2147483648"/>
              <pc:sldLayoutMk cId="2864417083" sldId="2147483663"/>
              <ac:spMk id="301" creationId="{9CDE16C6-0D98-2B8C-12BF-AEAEF26B7520}"/>
            </ac:spMkLst>
          </pc:spChg>
          <pc:spChg chg="mod">
            <ac:chgData name="Lena Pignon" userId="2f6c2786-e518-4c99-9a24-7f0d83cf012a" providerId="ADAL" clId="{8B2F9B03-0556-494E-8D8C-74F3E652ED48}" dt="2024-02-27T14:52:50.491" v="252" actId="207"/>
            <ac:spMkLst>
              <pc:docMk/>
              <pc:sldMasterMk cId="0" sldId="2147483648"/>
              <pc:sldLayoutMk cId="2864417083" sldId="2147483663"/>
              <ac:spMk id="302" creationId="{2EBC80C5-D653-9083-9AE2-B8FCE9751411}"/>
            </ac:spMkLst>
          </pc:spChg>
          <pc:spChg chg="mod">
            <ac:chgData name="Lena Pignon" userId="2f6c2786-e518-4c99-9a24-7f0d83cf012a" providerId="ADAL" clId="{8B2F9B03-0556-494E-8D8C-74F3E652ED48}" dt="2024-02-27T14:52:50.491" v="252" actId="207"/>
            <ac:spMkLst>
              <pc:docMk/>
              <pc:sldMasterMk cId="0" sldId="2147483648"/>
              <pc:sldLayoutMk cId="2864417083" sldId="2147483663"/>
              <ac:spMk id="309" creationId="{A867A151-BF80-12AD-7FBC-F5E9C88C4E50}"/>
            </ac:spMkLst>
          </pc:spChg>
          <pc:spChg chg="mod">
            <ac:chgData name="Lena Pignon" userId="2f6c2786-e518-4c99-9a24-7f0d83cf012a" providerId="ADAL" clId="{8B2F9B03-0556-494E-8D8C-74F3E652ED48}" dt="2024-02-27T14:52:50.491" v="252" actId="207"/>
            <ac:spMkLst>
              <pc:docMk/>
              <pc:sldMasterMk cId="0" sldId="2147483648"/>
              <pc:sldLayoutMk cId="2864417083" sldId="2147483663"/>
              <ac:spMk id="310" creationId="{5C3D746B-B202-B910-CE78-1133E0A5519D}"/>
            </ac:spMkLst>
          </pc:spChg>
          <pc:spChg chg="mod">
            <ac:chgData name="Lena Pignon" userId="2f6c2786-e518-4c99-9a24-7f0d83cf012a" providerId="ADAL" clId="{8B2F9B03-0556-494E-8D8C-74F3E652ED48}" dt="2024-02-27T14:52:50.491" v="252" actId="207"/>
            <ac:spMkLst>
              <pc:docMk/>
              <pc:sldMasterMk cId="0" sldId="2147483648"/>
              <pc:sldLayoutMk cId="2864417083" sldId="2147483663"/>
              <ac:spMk id="323" creationId="{76524775-E024-ACBD-7E96-645D867A95CD}"/>
            </ac:spMkLst>
          </pc:spChg>
          <pc:spChg chg="mod">
            <ac:chgData name="Lena Pignon" userId="2f6c2786-e518-4c99-9a24-7f0d83cf012a" providerId="ADAL" clId="{8B2F9B03-0556-494E-8D8C-74F3E652ED48}" dt="2024-02-27T14:52:50.491" v="252" actId="207"/>
            <ac:spMkLst>
              <pc:docMk/>
              <pc:sldMasterMk cId="0" sldId="2147483648"/>
              <pc:sldLayoutMk cId="2864417083" sldId="2147483663"/>
              <ac:spMk id="324" creationId="{E1F2B261-D285-DA26-FAD9-980890B7A2C8}"/>
            </ac:spMkLst>
          </pc:spChg>
        </pc:sldLayoutChg>
        <pc:sldLayoutChg chg="modSp mod">
          <pc:chgData name="Lena Pignon" userId="2f6c2786-e518-4c99-9a24-7f0d83cf012a" providerId="ADAL" clId="{8B2F9B03-0556-494E-8D8C-74F3E652ED48}" dt="2024-02-27T14:56:04.822" v="285" actId="207"/>
          <pc:sldLayoutMkLst>
            <pc:docMk/>
            <pc:sldMasterMk cId="0" sldId="2147483648"/>
            <pc:sldLayoutMk cId="1094938354" sldId="2147483664"/>
          </pc:sldLayoutMkLst>
          <pc:spChg chg="mod">
            <ac:chgData name="Lena Pignon" userId="2f6c2786-e518-4c99-9a24-7f0d83cf012a" providerId="ADAL" clId="{8B2F9B03-0556-494E-8D8C-74F3E652ED48}" dt="2024-02-27T14:55:18.420" v="284" actId="207"/>
            <ac:spMkLst>
              <pc:docMk/>
              <pc:sldMasterMk cId="0" sldId="2147483648"/>
              <pc:sldLayoutMk cId="1094938354" sldId="2147483664"/>
              <ac:spMk id="72" creationId="{5ACCAAE9-D0C2-0A1E-54E3-939AA3019C7D}"/>
            </ac:spMkLst>
          </pc:spChg>
          <pc:spChg chg="mod">
            <ac:chgData name="Lena Pignon" userId="2f6c2786-e518-4c99-9a24-7f0d83cf012a" providerId="ADAL" clId="{8B2F9B03-0556-494E-8D8C-74F3E652ED48}" dt="2024-02-27T14:56:04.822" v="285" actId="207"/>
            <ac:spMkLst>
              <pc:docMk/>
              <pc:sldMasterMk cId="0" sldId="2147483648"/>
              <pc:sldLayoutMk cId="1094938354" sldId="2147483664"/>
              <ac:spMk id="79" creationId="{4299A8BC-14A3-0DC3-C4E7-DBCFEEC8CFAF}"/>
            </ac:spMkLst>
          </pc:spChg>
          <pc:spChg chg="mod">
            <ac:chgData name="Lena Pignon" userId="2f6c2786-e518-4c99-9a24-7f0d83cf012a" providerId="ADAL" clId="{8B2F9B03-0556-494E-8D8C-74F3E652ED48}" dt="2024-02-27T14:55:18.420" v="284" actId="207"/>
            <ac:spMkLst>
              <pc:docMk/>
              <pc:sldMasterMk cId="0" sldId="2147483648"/>
              <pc:sldLayoutMk cId="1094938354" sldId="2147483664"/>
              <ac:spMk id="298" creationId="{C1A11C4D-91A8-128F-6413-E53555C503D7}"/>
            </ac:spMkLst>
          </pc:spChg>
          <pc:spChg chg="mod">
            <ac:chgData name="Lena Pignon" userId="2f6c2786-e518-4c99-9a24-7f0d83cf012a" providerId="ADAL" clId="{8B2F9B03-0556-494E-8D8C-74F3E652ED48}" dt="2024-02-27T14:56:04.822" v="285" actId="207"/>
            <ac:spMkLst>
              <pc:docMk/>
              <pc:sldMasterMk cId="0" sldId="2147483648"/>
              <pc:sldLayoutMk cId="1094938354" sldId="2147483664"/>
              <ac:spMk id="301" creationId="{5F695EC4-DEF8-E26F-5E23-C2A127866A39}"/>
            </ac:spMkLst>
          </pc:spChg>
          <pc:spChg chg="mod">
            <ac:chgData name="Lena Pignon" userId="2f6c2786-e518-4c99-9a24-7f0d83cf012a" providerId="ADAL" clId="{8B2F9B03-0556-494E-8D8C-74F3E652ED48}" dt="2024-02-27T14:55:18.420" v="284" actId="207"/>
            <ac:spMkLst>
              <pc:docMk/>
              <pc:sldMasterMk cId="0" sldId="2147483648"/>
              <pc:sldLayoutMk cId="1094938354" sldId="2147483664"/>
              <ac:spMk id="302" creationId="{EBDA02D8-A1F2-B4F2-38F3-C7DB94A10D6F}"/>
            </ac:spMkLst>
          </pc:spChg>
          <pc:spChg chg="mod">
            <ac:chgData name="Lena Pignon" userId="2f6c2786-e518-4c99-9a24-7f0d83cf012a" providerId="ADAL" clId="{8B2F9B03-0556-494E-8D8C-74F3E652ED48}" dt="2024-02-27T14:56:04.822" v="285" actId="207"/>
            <ac:spMkLst>
              <pc:docMk/>
              <pc:sldMasterMk cId="0" sldId="2147483648"/>
              <pc:sldLayoutMk cId="1094938354" sldId="2147483664"/>
              <ac:spMk id="308" creationId="{858FFA21-5ABD-1FE7-7A4C-F98D58F55A04}"/>
            </ac:spMkLst>
          </pc:spChg>
          <pc:spChg chg="mod">
            <ac:chgData name="Lena Pignon" userId="2f6c2786-e518-4c99-9a24-7f0d83cf012a" providerId="ADAL" clId="{8B2F9B03-0556-494E-8D8C-74F3E652ED48}" dt="2024-02-27T14:55:18.420" v="284" actId="207"/>
            <ac:spMkLst>
              <pc:docMk/>
              <pc:sldMasterMk cId="0" sldId="2147483648"/>
              <pc:sldLayoutMk cId="1094938354" sldId="2147483664"/>
              <ac:spMk id="315" creationId="{B24C7EE5-6EAB-4411-5BB7-2031EF52B7A2}"/>
            </ac:spMkLst>
          </pc:spChg>
          <pc:spChg chg="mod">
            <ac:chgData name="Lena Pignon" userId="2f6c2786-e518-4c99-9a24-7f0d83cf012a" providerId="ADAL" clId="{8B2F9B03-0556-494E-8D8C-74F3E652ED48}" dt="2024-02-27T14:56:04.822" v="285" actId="207"/>
            <ac:spMkLst>
              <pc:docMk/>
              <pc:sldMasterMk cId="0" sldId="2147483648"/>
              <pc:sldLayoutMk cId="1094938354" sldId="2147483664"/>
              <ac:spMk id="322" creationId="{22BAC040-0237-9FA1-4A09-58A669FE1A46}"/>
            </ac:spMkLst>
          </pc:spChg>
          <pc:spChg chg="mod">
            <ac:chgData name="Lena Pignon" userId="2f6c2786-e518-4c99-9a24-7f0d83cf012a" providerId="ADAL" clId="{8B2F9B03-0556-494E-8D8C-74F3E652ED48}" dt="2024-02-27T14:55:18.420" v="284" actId="207"/>
            <ac:spMkLst>
              <pc:docMk/>
              <pc:sldMasterMk cId="0" sldId="2147483648"/>
              <pc:sldLayoutMk cId="1094938354" sldId="2147483664"/>
              <ac:spMk id="329" creationId="{3E0DC017-5022-7FF8-728F-7888BE7F135B}"/>
            </ac:spMkLst>
          </pc:spChg>
          <pc:spChg chg="mod">
            <ac:chgData name="Lena Pignon" userId="2f6c2786-e518-4c99-9a24-7f0d83cf012a" providerId="ADAL" clId="{8B2F9B03-0556-494E-8D8C-74F3E652ED48}" dt="2024-02-27T14:56:04.822" v="285" actId="207"/>
            <ac:spMkLst>
              <pc:docMk/>
              <pc:sldMasterMk cId="0" sldId="2147483648"/>
              <pc:sldLayoutMk cId="1094938354" sldId="2147483664"/>
              <ac:spMk id="336" creationId="{4EA64C14-BDF7-BDA5-E45A-7EBF9826A04C}"/>
            </ac:spMkLst>
          </pc:spChg>
          <pc:spChg chg="mod">
            <ac:chgData name="Lena Pignon" userId="2f6c2786-e518-4c99-9a24-7f0d83cf012a" providerId="ADAL" clId="{8B2F9B03-0556-494E-8D8C-74F3E652ED48}" dt="2024-02-27T14:55:18.420" v="284" actId="207"/>
            <ac:spMkLst>
              <pc:docMk/>
              <pc:sldMasterMk cId="0" sldId="2147483648"/>
              <pc:sldLayoutMk cId="1094938354" sldId="2147483664"/>
              <ac:spMk id="343" creationId="{D58DAF0D-8A8F-EE16-F125-1703F753418B}"/>
            </ac:spMkLst>
          </pc:spChg>
          <pc:spChg chg="mod">
            <ac:chgData name="Lena Pignon" userId="2f6c2786-e518-4c99-9a24-7f0d83cf012a" providerId="ADAL" clId="{8B2F9B03-0556-494E-8D8C-74F3E652ED48}" dt="2024-02-27T14:56:04.822" v="285" actId="207"/>
            <ac:spMkLst>
              <pc:docMk/>
              <pc:sldMasterMk cId="0" sldId="2147483648"/>
              <pc:sldLayoutMk cId="1094938354" sldId="2147483664"/>
              <ac:spMk id="364" creationId="{EBAAD819-759A-51C3-C5EF-F54C6D60606C}"/>
            </ac:spMkLst>
          </pc:spChg>
          <pc:spChg chg="mod">
            <ac:chgData name="Lena Pignon" userId="2f6c2786-e518-4c99-9a24-7f0d83cf012a" providerId="ADAL" clId="{8B2F9B03-0556-494E-8D8C-74F3E652ED48}" dt="2024-02-27T14:55:18.420" v="284" actId="207"/>
            <ac:spMkLst>
              <pc:docMk/>
              <pc:sldMasterMk cId="0" sldId="2147483648"/>
              <pc:sldLayoutMk cId="1094938354" sldId="2147483664"/>
              <ac:spMk id="371" creationId="{2977C221-4AF0-6407-94CE-6E9F87BDC2CE}"/>
            </ac:spMkLst>
          </pc:spChg>
          <pc:spChg chg="mod">
            <ac:chgData name="Lena Pignon" userId="2f6c2786-e518-4c99-9a24-7f0d83cf012a" providerId="ADAL" clId="{8B2F9B03-0556-494E-8D8C-74F3E652ED48}" dt="2024-02-27T14:56:04.822" v="285" actId="207"/>
            <ac:spMkLst>
              <pc:docMk/>
              <pc:sldMasterMk cId="0" sldId="2147483648"/>
              <pc:sldLayoutMk cId="1094938354" sldId="2147483664"/>
              <ac:spMk id="378" creationId="{D1037513-D59D-815C-1DD7-3CAB58CD89CF}"/>
            </ac:spMkLst>
          </pc:spChg>
          <pc:spChg chg="mod">
            <ac:chgData name="Lena Pignon" userId="2f6c2786-e518-4c99-9a24-7f0d83cf012a" providerId="ADAL" clId="{8B2F9B03-0556-494E-8D8C-74F3E652ED48}" dt="2024-02-27T14:55:18.420" v="284" actId="207"/>
            <ac:spMkLst>
              <pc:docMk/>
              <pc:sldMasterMk cId="0" sldId="2147483648"/>
              <pc:sldLayoutMk cId="1094938354" sldId="2147483664"/>
              <ac:spMk id="452" creationId="{309FE3A2-036E-B64B-BE71-066D1B2B8F02}"/>
            </ac:spMkLst>
          </pc:spChg>
          <pc:spChg chg="mod">
            <ac:chgData name="Lena Pignon" userId="2f6c2786-e518-4c99-9a24-7f0d83cf012a" providerId="ADAL" clId="{8B2F9B03-0556-494E-8D8C-74F3E652ED48}" dt="2024-02-27T14:56:04.822" v="285" actId="207"/>
            <ac:spMkLst>
              <pc:docMk/>
              <pc:sldMasterMk cId="0" sldId="2147483648"/>
              <pc:sldLayoutMk cId="1094938354" sldId="2147483664"/>
              <ac:spMk id="459" creationId="{D1BE94C4-3FE3-E629-27D7-070A954AA521}"/>
            </ac:spMkLst>
          </pc:spChg>
          <pc:spChg chg="mod">
            <ac:chgData name="Lena Pignon" userId="2f6c2786-e518-4c99-9a24-7f0d83cf012a" providerId="ADAL" clId="{8B2F9B03-0556-494E-8D8C-74F3E652ED48}" dt="2024-02-27T14:55:18.420" v="284" actId="207"/>
            <ac:spMkLst>
              <pc:docMk/>
              <pc:sldMasterMk cId="0" sldId="2147483648"/>
              <pc:sldLayoutMk cId="1094938354" sldId="2147483664"/>
              <ac:spMk id="487" creationId="{8D6F0F08-8412-7144-1154-6DAAFB616D37}"/>
            </ac:spMkLst>
          </pc:spChg>
          <pc:spChg chg="mod">
            <ac:chgData name="Lena Pignon" userId="2f6c2786-e518-4c99-9a24-7f0d83cf012a" providerId="ADAL" clId="{8B2F9B03-0556-494E-8D8C-74F3E652ED48}" dt="2024-02-27T14:56:04.822" v="285" actId="207"/>
            <ac:spMkLst>
              <pc:docMk/>
              <pc:sldMasterMk cId="0" sldId="2147483648"/>
              <pc:sldLayoutMk cId="1094938354" sldId="2147483664"/>
              <ac:spMk id="494" creationId="{2FD11292-1527-5E04-97BF-FCA747E83B04}"/>
            </ac:spMkLst>
          </pc:spChg>
          <pc:spChg chg="mod">
            <ac:chgData name="Lena Pignon" userId="2f6c2786-e518-4c99-9a24-7f0d83cf012a" providerId="ADAL" clId="{8B2F9B03-0556-494E-8D8C-74F3E652ED48}" dt="2024-02-27T14:55:18.420" v="284" actId="207"/>
            <ac:spMkLst>
              <pc:docMk/>
              <pc:sldMasterMk cId="0" sldId="2147483648"/>
              <pc:sldLayoutMk cId="1094938354" sldId="2147483664"/>
              <ac:spMk id="501" creationId="{CAA9645B-8116-1387-15E7-3FD51C33CF9F}"/>
            </ac:spMkLst>
          </pc:spChg>
          <pc:spChg chg="mod">
            <ac:chgData name="Lena Pignon" userId="2f6c2786-e518-4c99-9a24-7f0d83cf012a" providerId="ADAL" clId="{8B2F9B03-0556-494E-8D8C-74F3E652ED48}" dt="2024-02-27T14:56:04.822" v="285" actId="207"/>
            <ac:spMkLst>
              <pc:docMk/>
              <pc:sldMasterMk cId="0" sldId="2147483648"/>
              <pc:sldLayoutMk cId="1094938354" sldId="2147483664"/>
              <ac:spMk id="508" creationId="{740652AE-1431-AB08-5CF1-43378188C503}"/>
            </ac:spMkLst>
          </pc:spChg>
          <pc:spChg chg="mod">
            <ac:chgData name="Lena Pignon" userId="2f6c2786-e518-4c99-9a24-7f0d83cf012a" providerId="ADAL" clId="{8B2F9B03-0556-494E-8D8C-74F3E652ED48}" dt="2024-02-27T14:55:18.420" v="284" actId="207"/>
            <ac:spMkLst>
              <pc:docMk/>
              <pc:sldMasterMk cId="0" sldId="2147483648"/>
              <pc:sldLayoutMk cId="1094938354" sldId="2147483664"/>
              <ac:spMk id="641" creationId="{6D7EC1AC-841C-27B1-8953-14ABA779F38D}"/>
            </ac:spMkLst>
          </pc:spChg>
          <pc:spChg chg="mod">
            <ac:chgData name="Lena Pignon" userId="2f6c2786-e518-4c99-9a24-7f0d83cf012a" providerId="ADAL" clId="{8B2F9B03-0556-494E-8D8C-74F3E652ED48}" dt="2024-02-27T14:56:04.822" v="285" actId="207"/>
            <ac:spMkLst>
              <pc:docMk/>
              <pc:sldMasterMk cId="0" sldId="2147483648"/>
              <pc:sldLayoutMk cId="1094938354" sldId="2147483664"/>
              <ac:spMk id="648" creationId="{737311C3-E46B-E1EE-5BDC-FFE24F0DD7DF}"/>
            </ac:spMkLst>
          </pc:spChg>
          <pc:spChg chg="mod">
            <ac:chgData name="Lena Pignon" userId="2f6c2786-e518-4c99-9a24-7f0d83cf012a" providerId="ADAL" clId="{8B2F9B03-0556-494E-8D8C-74F3E652ED48}" dt="2024-02-27T14:55:18.420" v="284" actId="207"/>
            <ac:spMkLst>
              <pc:docMk/>
              <pc:sldMasterMk cId="0" sldId="2147483648"/>
              <pc:sldLayoutMk cId="1094938354" sldId="2147483664"/>
              <ac:spMk id="655" creationId="{56E20524-EBDF-A48F-20A1-5BDD84A184DA}"/>
            </ac:spMkLst>
          </pc:spChg>
          <pc:spChg chg="mod">
            <ac:chgData name="Lena Pignon" userId="2f6c2786-e518-4c99-9a24-7f0d83cf012a" providerId="ADAL" clId="{8B2F9B03-0556-494E-8D8C-74F3E652ED48}" dt="2024-02-27T14:56:04.822" v="285" actId="207"/>
            <ac:spMkLst>
              <pc:docMk/>
              <pc:sldMasterMk cId="0" sldId="2147483648"/>
              <pc:sldLayoutMk cId="1094938354" sldId="2147483664"/>
              <ac:spMk id="662" creationId="{E0F83BAA-5C2B-7CA7-9B98-53E154F0CB2F}"/>
            </ac:spMkLst>
          </pc:spChg>
          <pc:spChg chg="mod">
            <ac:chgData name="Lena Pignon" userId="2f6c2786-e518-4c99-9a24-7f0d83cf012a" providerId="ADAL" clId="{8B2F9B03-0556-494E-8D8C-74F3E652ED48}" dt="2024-02-27T14:55:18.420" v="284" actId="207"/>
            <ac:spMkLst>
              <pc:docMk/>
              <pc:sldMasterMk cId="0" sldId="2147483648"/>
              <pc:sldLayoutMk cId="1094938354" sldId="2147483664"/>
              <ac:spMk id="669" creationId="{E108DC1A-2575-5FB8-CA0A-3EB5451A40B6}"/>
            </ac:spMkLst>
          </pc:spChg>
          <pc:spChg chg="mod">
            <ac:chgData name="Lena Pignon" userId="2f6c2786-e518-4c99-9a24-7f0d83cf012a" providerId="ADAL" clId="{8B2F9B03-0556-494E-8D8C-74F3E652ED48}" dt="2024-02-27T14:56:04.822" v="285" actId="207"/>
            <ac:spMkLst>
              <pc:docMk/>
              <pc:sldMasterMk cId="0" sldId="2147483648"/>
              <pc:sldLayoutMk cId="1094938354" sldId="2147483664"/>
              <ac:spMk id="676" creationId="{7277C006-1B3E-E9F6-3B36-A92AAFB7B725}"/>
            </ac:spMkLst>
          </pc:spChg>
          <pc:spChg chg="mod">
            <ac:chgData name="Lena Pignon" userId="2f6c2786-e518-4c99-9a24-7f0d83cf012a" providerId="ADAL" clId="{8B2F9B03-0556-494E-8D8C-74F3E652ED48}" dt="2024-02-27T14:55:18.420" v="284" actId="207"/>
            <ac:spMkLst>
              <pc:docMk/>
              <pc:sldMasterMk cId="0" sldId="2147483648"/>
              <pc:sldLayoutMk cId="1094938354" sldId="2147483664"/>
              <ac:spMk id="683" creationId="{8934719F-4F1C-9AA6-F9CE-EBC24FB82892}"/>
            </ac:spMkLst>
          </pc:spChg>
          <pc:spChg chg="mod">
            <ac:chgData name="Lena Pignon" userId="2f6c2786-e518-4c99-9a24-7f0d83cf012a" providerId="ADAL" clId="{8B2F9B03-0556-494E-8D8C-74F3E652ED48}" dt="2024-02-27T14:56:04.822" v="285" actId="207"/>
            <ac:spMkLst>
              <pc:docMk/>
              <pc:sldMasterMk cId="0" sldId="2147483648"/>
              <pc:sldLayoutMk cId="1094938354" sldId="2147483664"/>
              <ac:spMk id="690" creationId="{9BCDA703-3344-336F-05A8-406DC2DAB79F}"/>
            </ac:spMkLst>
          </pc:spChg>
          <pc:spChg chg="mod">
            <ac:chgData name="Lena Pignon" userId="2f6c2786-e518-4c99-9a24-7f0d83cf012a" providerId="ADAL" clId="{8B2F9B03-0556-494E-8D8C-74F3E652ED48}" dt="2024-02-27T14:55:18.420" v="284" actId="207"/>
            <ac:spMkLst>
              <pc:docMk/>
              <pc:sldMasterMk cId="0" sldId="2147483648"/>
              <pc:sldLayoutMk cId="1094938354" sldId="2147483664"/>
              <ac:spMk id="697" creationId="{A28869E3-4E86-8D3A-89F3-468D9ECA0B56}"/>
            </ac:spMkLst>
          </pc:spChg>
          <pc:spChg chg="mod">
            <ac:chgData name="Lena Pignon" userId="2f6c2786-e518-4c99-9a24-7f0d83cf012a" providerId="ADAL" clId="{8B2F9B03-0556-494E-8D8C-74F3E652ED48}" dt="2024-02-27T14:56:04.822" v="285" actId="207"/>
            <ac:spMkLst>
              <pc:docMk/>
              <pc:sldMasterMk cId="0" sldId="2147483648"/>
              <pc:sldLayoutMk cId="1094938354" sldId="2147483664"/>
              <ac:spMk id="704" creationId="{7745905D-4B38-0DB5-1B98-6255C9330DD1}"/>
            </ac:spMkLst>
          </pc:spChg>
          <pc:spChg chg="mod">
            <ac:chgData name="Lena Pignon" userId="2f6c2786-e518-4c99-9a24-7f0d83cf012a" providerId="ADAL" clId="{8B2F9B03-0556-494E-8D8C-74F3E652ED48}" dt="2024-02-27T14:55:18.420" v="284" actId="207"/>
            <ac:spMkLst>
              <pc:docMk/>
              <pc:sldMasterMk cId="0" sldId="2147483648"/>
              <pc:sldLayoutMk cId="1094938354" sldId="2147483664"/>
              <ac:spMk id="711" creationId="{89359836-8E7B-DDD8-771C-C4205C81297F}"/>
            </ac:spMkLst>
          </pc:spChg>
          <pc:spChg chg="mod">
            <ac:chgData name="Lena Pignon" userId="2f6c2786-e518-4c99-9a24-7f0d83cf012a" providerId="ADAL" clId="{8B2F9B03-0556-494E-8D8C-74F3E652ED48}" dt="2024-02-27T14:56:04.822" v="285" actId="207"/>
            <ac:spMkLst>
              <pc:docMk/>
              <pc:sldMasterMk cId="0" sldId="2147483648"/>
              <pc:sldLayoutMk cId="1094938354" sldId="2147483664"/>
              <ac:spMk id="718" creationId="{A66215E4-2228-F4EA-D7A3-C55C0B261EAA}"/>
            </ac:spMkLst>
          </pc:spChg>
          <pc:spChg chg="mod">
            <ac:chgData name="Lena Pignon" userId="2f6c2786-e518-4c99-9a24-7f0d83cf012a" providerId="ADAL" clId="{8B2F9B03-0556-494E-8D8C-74F3E652ED48}" dt="2024-02-27T14:55:18.420" v="284" actId="207"/>
            <ac:spMkLst>
              <pc:docMk/>
              <pc:sldMasterMk cId="0" sldId="2147483648"/>
              <pc:sldLayoutMk cId="1094938354" sldId="2147483664"/>
              <ac:spMk id="725" creationId="{9E56CEF0-9026-D543-D53A-AE835FE22E91}"/>
            </ac:spMkLst>
          </pc:spChg>
          <pc:spChg chg="mod">
            <ac:chgData name="Lena Pignon" userId="2f6c2786-e518-4c99-9a24-7f0d83cf012a" providerId="ADAL" clId="{8B2F9B03-0556-494E-8D8C-74F3E652ED48}" dt="2024-02-27T14:56:04.822" v="285" actId="207"/>
            <ac:spMkLst>
              <pc:docMk/>
              <pc:sldMasterMk cId="0" sldId="2147483648"/>
              <pc:sldLayoutMk cId="1094938354" sldId="2147483664"/>
              <ac:spMk id="732" creationId="{AFD2A96C-73E2-5103-50B5-8A179A6D27D9}"/>
            </ac:spMkLst>
          </pc:spChg>
          <pc:spChg chg="mod">
            <ac:chgData name="Lena Pignon" userId="2f6c2786-e518-4c99-9a24-7f0d83cf012a" providerId="ADAL" clId="{8B2F9B03-0556-494E-8D8C-74F3E652ED48}" dt="2024-02-27T14:55:18.420" v="284" actId="207"/>
            <ac:spMkLst>
              <pc:docMk/>
              <pc:sldMasterMk cId="0" sldId="2147483648"/>
              <pc:sldLayoutMk cId="1094938354" sldId="2147483664"/>
              <ac:spMk id="739" creationId="{FEF36B88-0382-12DF-03AD-10353D316569}"/>
            </ac:spMkLst>
          </pc:spChg>
          <pc:spChg chg="mod">
            <ac:chgData name="Lena Pignon" userId="2f6c2786-e518-4c99-9a24-7f0d83cf012a" providerId="ADAL" clId="{8B2F9B03-0556-494E-8D8C-74F3E652ED48}" dt="2024-02-27T14:56:04.822" v="285" actId="207"/>
            <ac:spMkLst>
              <pc:docMk/>
              <pc:sldMasterMk cId="0" sldId="2147483648"/>
              <pc:sldLayoutMk cId="1094938354" sldId="2147483664"/>
              <ac:spMk id="746" creationId="{9221B734-6C57-43B0-D8F0-B98B5596EC9E}"/>
            </ac:spMkLst>
          </pc:spChg>
          <pc:spChg chg="mod">
            <ac:chgData name="Lena Pignon" userId="2f6c2786-e518-4c99-9a24-7f0d83cf012a" providerId="ADAL" clId="{8B2F9B03-0556-494E-8D8C-74F3E652ED48}" dt="2024-02-27T14:55:18.420" v="284" actId="207"/>
            <ac:spMkLst>
              <pc:docMk/>
              <pc:sldMasterMk cId="0" sldId="2147483648"/>
              <pc:sldLayoutMk cId="1094938354" sldId="2147483664"/>
              <ac:spMk id="753" creationId="{4C71B5AF-D135-85D8-31EB-B8D0C42FC3B8}"/>
            </ac:spMkLst>
          </pc:spChg>
          <pc:spChg chg="mod">
            <ac:chgData name="Lena Pignon" userId="2f6c2786-e518-4c99-9a24-7f0d83cf012a" providerId="ADAL" clId="{8B2F9B03-0556-494E-8D8C-74F3E652ED48}" dt="2024-02-27T14:56:04.822" v="285" actId="207"/>
            <ac:spMkLst>
              <pc:docMk/>
              <pc:sldMasterMk cId="0" sldId="2147483648"/>
              <pc:sldLayoutMk cId="1094938354" sldId="2147483664"/>
              <ac:spMk id="760" creationId="{8B008119-3BF6-2DC8-9897-CE9E29CDAE8C}"/>
            </ac:spMkLst>
          </pc:spChg>
          <pc:spChg chg="mod">
            <ac:chgData name="Lena Pignon" userId="2f6c2786-e518-4c99-9a24-7f0d83cf012a" providerId="ADAL" clId="{8B2F9B03-0556-494E-8D8C-74F3E652ED48}" dt="2024-02-27T14:55:18.420" v="284" actId="207"/>
            <ac:spMkLst>
              <pc:docMk/>
              <pc:sldMasterMk cId="0" sldId="2147483648"/>
              <pc:sldLayoutMk cId="1094938354" sldId="2147483664"/>
              <ac:spMk id="767" creationId="{9C1D2782-89F9-04B6-1ABD-4FCECBE84F8F}"/>
            </ac:spMkLst>
          </pc:spChg>
          <pc:spChg chg="mod">
            <ac:chgData name="Lena Pignon" userId="2f6c2786-e518-4c99-9a24-7f0d83cf012a" providerId="ADAL" clId="{8B2F9B03-0556-494E-8D8C-74F3E652ED48}" dt="2024-02-27T14:56:04.822" v="285" actId="207"/>
            <ac:spMkLst>
              <pc:docMk/>
              <pc:sldMasterMk cId="0" sldId="2147483648"/>
              <pc:sldLayoutMk cId="1094938354" sldId="2147483664"/>
              <ac:spMk id="774" creationId="{851B86A6-1D99-C54B-F740-306C5B5BD8FB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eople / Pro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9C9B487B-89C3-2DF0-FDCF-B7664412EECB}"/>
              </a:ext>
            </a:extLst>
          </p:cNvPr>
          <p:cNvGrpSpPr/>
          <p:nvPr userDrawn="1"/>
        </p:nvGrpSpPr>
        <p:grpSpPr>
          <a:xfrm>
            <a:off x="401449" y="152400"/>
            <a:ext cx="6055103" cy="765599"/>
            <a:chOff x="381630" y="609600"/>
            <a:chExt cx="6055103" cy="765599"/>
          </a:xfrm>
        </p:grpSpPr>
        <p:grpSp>
          <p:nvGrpSpPr>
            <p:cNvPr id="6" name="Group 2">
              <a:extLst>
                <a:ext uri="{FF2B5EF4-FFF2-40B4-BE49-F238E27FC236}">
                  <a16:creationId xmlns:a16="http://schemas.microsoft.com/office/drawing/2014/main" id="{F9D69F10-723E-FFA9-D2E3-D951A82172F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81630" y="609600"/>
              <a:ext cx="941620" cy="765599"/>
              <a:chOff x="0" y="0"/>
              <a:chExt cx="2557920" cy="2079765"/>
            </a:xfrm>
          </p:grpSpPr>
          <p:sp>
            <p:nvSpPr>
              <p:cNvPr id="36" name="Freeform 3">
                <a:extLst>
                  <a:ext uri="{FF2B5EF4-FFF2-40B4-BE49-F238E27FC236}">
                    <a16:creationId xmlns:a16="http://schemas.microsoft.com/office/drawing/2014/main" id="{B9AD8DC9-27D7-E13A-C3C4-6143565F1F20}"/>
                  </a:ext>
                </a:extLst>
              </p:cNvPr>
              <p:cNvSpPr/>
              <p:nvPr/>
            </p:nvSpPr>
            <p:spPr>
              <a:xfrm>
                <a:off x="63500" y="63500"/>
                <a:ext cx="1372108" cy="1952752"/>
              </a:xfrm>
              <a:custGeom>
                <a:avLst/>
                <a:gdLst/>
                <a:ahLst/>
                <a:cxnLst/>
                <a:rect l="l" t="t" r="r" b="b"/>
                <a:pathLst>
                  <a:path w="1372108" h="1952752">
                    <a:moveTo>
                      <a:pt x="1372108" y="210439"/>
                    </a:moveTo>
                    <a:lnTo>
                      <a:pt x="267589" y="1952752"/>
                    </a:lnTo>
                    <a:lnTo>
                      <a:pt x="0" y="1952752"/>
                    </a:lnTo>
                    <a:lnTo>
                      <a:pt x="1238631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7" name="Freeform 4">
                <a:extLst>
                  <a:ext uri="{FF2B5EF4-FFF2-40B4-BE49-F238E27FC236}">
                    <a16:creationId xmlns:a16="http://schemas.microsoft.com/office/drawing/2014/main" id="{BE973BE6-5101-1920-0664-CD4FA7298E8C}"/>
                  </a:ext>
                </a:extLst>
              </p:cNvPr>
              <p:cNvSpPr/>
              <p:nvPr/>
            </p:nvSpPr>
            <p:spPr>
              <a:xfrm>
                <a:off x="427355" y="349758"/>
                <a:ext cx="1104519" cy="1666494"/>
              </a:xfrm>
              <a:custGeom>
                <a:avLst/>
                <a:gdLst/>
                <a:ahLst/>
                <a:cxnLst/>
                <a:rect l="l" t="t" r="r" b="b"/>
                <a:pathLst>
                  <a:path w="1104519" h="1666494">
                    <a:moveTo>
                      <a:pt x="1104519" y="75946"/>
                    </a:moveTo>
                    <a:lnTo>
                      <a:pt x="96139" y="1666494"/>
                    </a:lnTo>
                    <a:lnTo>
                      <a:pt x="0" y="1666494"/>
                    </a:lnTo>
                    <a:lnTo>
                      <a:pt x="1056386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8" name="Freeform 5">
                <a:extLst>
                  <a:ext uri="{FF2B5EF4-FFF2-40B4-BE49-F238E27FC236}">
                    <a16:creationId xmlns:a16="http://schemas.microsoft.com/office/drawing/2014/main" id="{06FA7A25-F50A-4135-3247-71EAA53D7162}"/>
                  </a:ext>
                </a:extLst>
              </p:cNvPr>
              <p:cNvSpPr/>
              <p:nvPr/>
            </p:nvSpPr>
            <p:spPr>
              <a:xfrm>
                <a:off x="619760" y="501523"/>
                <a:ext cx="1008380" cy="1514729"/>
              </a:xfrm>
              <a:custGeom>
                <a:avLst/>
                <a:gdLst/>
                <a:ahLst/>
                <a:cxnLst/>
                <a:rect l="l" t="t" r="r" b="b"/>
                <a:pathLst>
                  <a:path w="1008380" h="1514729">
                    <a:moveTo>
                      <a:pt x="1008380" y="75819"/>
                    </a:moveTo>
                    <a:lnTo>
                      <a:pt x="96266" y="1514729"/>
                    </a:lnTo>
                    <a:lnTo>
                      <a:pt x="0" y="1514729"/>
                    </a:lnTo>
                    <a:lnTo>
                      <a:pt x="960247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9" name="Freeform 6">
                <a:extLst>
                  <a:ext uri="{FF2B5EF4-FFF2-40B4-BE49-F238E27FC236}">
                    <a16:creationId xmlns:a16="http://schemas.microsoft.com/office/drawing/2014/main" id="{02951ACB-71FE-ABA2-2B6D-562C936326BA}"/>
                  </a:ext>
                </a:extLst>
              </p:cNvPr>
              <p:cNvSpPr/>
              <p:nvPr/>
            </p:nvSpPr>
            <p:spPr>
              <a:xfrm>
                <a:off x="812038" y="653288"/>
                <a:ext cx="912368" cy="1362964"/>
              </a:xfrm>
              <a:custGeom>
                <a:avLst/>
                <a:gdLst/>
                <a:ahLst/>
                <a:cxnLst/>
                <a:rect l="l" t="t" r="r" b="b"/>
                <a:pathLst>
                  <a:path w="912368" h="1362964">
                    <a:moveTo>
                      <a:pt x="912368" y="75819"/>
                    </a:moveTo>
                    <a:lnTo>
                      <a:pt x="96266" y="1362964"/>
                    </a:lnTo>
                    <a:lnTo>
                      <a:pt x="0" y="1362964"/>
                    </a:lnTo>
                    <a:lnTo>
                      <a:pt x="864235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0" name="Freeform 7">
                <a:extLst>
                  <a:ext uri="{FF2B5EF4-FFF2-40B4-BE49-F238E27FC236}">
                    <a16:creationId xmlns:a16="http://schemas.microsoft.com/office/drawing/2014/main" id="{F69E04BA-5F07-A01D-EE99-774C00CB8D11}"/>
                  </a:ext>
                </a:extLst>
              </p:cNvPr>
              <p:cNvSpPr/>
              <p:nvPr/>
            </p:nvSpPr>
            <p:spPr>
              <a:xfrm>
                <a:off x="1004570" y="805180"/>
                <a:ext cx="815975" cy="1211072"/>
              </a:xfrm>
              <a:custGeom>
                <a:avLst/>
                <a:gdLst/>
                <a:ahLst/>
                <a:cxnLst/>
                <a:rect l="l" t="t" r="r" b="b"/>
                <a:pathLst>
                  <a:path w="815975" h="1211072">
                    <a:moveTo>
                      <a:pt x="815975" y="75692"/>
                    </a:moveTo>
                    <a:lnTo>
                      <a:pt x="96139" y="1211072"/>
                    </a:lnTo>
                    <a:lnTo>
                      <a:pt x="0" y="1211072"/>
                    </a:lnTo>
                    <a:lnTo>
                      <a:pt x="767969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1" name="Freeform 8">
                <a:extLst>
                  <a:ext uri="{FF2B5EF4-FFF2-40B4-BE49-F238E27FC236}">
                    <a16:creationId xmlns:a16="http://schemas.microsoft.com/office/drawing/2014/main" id="{61404AE3-11CD-25A3-E4BC-A143B7A18860}"/>
                  </a:ext>
                </a:extLst>
              </p:cNvPr>
              <p:cNvSpPr/>
              <p:nvPr/>
            </p:nvSpPr>
            <p:spPr>
              <a:xfrm>
                <a:off x="1196975" y="956691"/>
                <a:ext cx="719709" cy="1059561"/>
              </a:xfrm>
              <a:custGeom>
                <a:avLst/>
                <a:gdLst/>
                <a:ahLst/>
                <a:cxnLst/>
                <a:rect l="l" t="t" r="r" b="b"/>
                <a:pathLst>
                  <a:path w="719709" h="1059561">
                    <a:moveTo>
                      <a:pt x="719709" y="75946"/>
                    </a:moveTo>
                    <a:lnTo>
                      <a:pt x="96139" y="1059561"/>
                    </a:lnTo>
                    <a:lnTo>
                      <a:pt x="0" y="1059561"/>
                    </a:lnTo>
                    <a:lnTo>
                      <a:pt x="671703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2" name="Freeform 9">
                <a:extLst>
                  <a:ext uri="{FF2B5EF4-FFF2-40B4-BE49-F238E27FC236}">
                    <a16:creationId xmlns:a16="http://schemas.microsoft.com/office/drawing/2014/main" id="{7B94F69A-BBED-10BD-8E01-C7FDE3282784}"/>
                  </a:ext>
                </a:extLst>
              </p:cNvPr>
              <p:cNvSpPr/>
              <p:nvPr/>
            </p:nvSpPr>
            <p:spPr>
              <a:xfrm>
                <a:off x="1389380" y="1108456"/>
                <a:ext cx="623570" cy="907796"/>
              </a:xfrm>
              <a:custGeom>
                <a:avLst/>
                <a:gdLst/>
                <a:ahLst/>
                <a:cxnLst/>
                <a:rect l="l" t="t" r="r" b="b"/>
                <a:pathLst>
                  <a:path w="623570" h="907796">
                    <a:moveTo>
                      <a:pt x="623570" y="75946"/>
                    </a:moveTo>
                    <a:lnTo>
                      <a:pt x="96139" y="907796"/>
                    </a:lnTo>
                    <a:lnTo>
                      <a:pt x="0" y="907796"/>
                    </a:lnTo>
                    <a:lnTo>
                      <a:pt x="575564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3" name="Freeform 10">
                <a:extLst>
                  <a:ext uri="{FF2B5EF4-FFF2-40B4-BE49-F238E27FC236}">
                    <a16:creationId xmlns:a16="http://schemas.microsoft.com/office/drawing/2014/main" id="{303B1A7A-578A-53C0-1B30-2439CCA28629}"/>
                  </a:ext>
                </a:extLst>
              </p:cNvPr>
              <p:cNvSpPr/>
              <p:nvPr/>
            </p:nvSpPr>
            <p:spPr>
              <a:xfrm>
                <a:off x="1581658" y="1260221"/>
                <a:ext cx="527431" cy="756031"/>
              </a:xfrm>
              <a:custGeom>
                <a:avLst/>
                <a:gdLst/>
                <a:ahLst/>
                <a:cxnLst/>
                <a:rect l="l" t="t" r="r" b="b"/>
                <a:pathLst>
                  <a:path w="527431" h="756031">
                    <a:moveTo>
                      <a:pt x="527431" y="75819"/>
                    </a:moveTo>
                    <a:lnTo>
                      <a:pt x="96139" y="756031"/>
                    </a:lnTo>
                    <a:lnTo>
                      <a:pt x="0" y="756031"/>
                    </a:lnTo>
                    <a:lnTo>
                      <a:pt x="479425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4" name="Freeform 11">
                <a:extLst>
                  <a:ext uri="{FF2B5EF4-FFF2-40B4-BE49-F238E27FC236}">
                    <a16:creationId xmlns:a16="http://schemas.microsoft.com/office/drawing/2014/main" id="{573249BE-57BA-6EF7-C266-65731BAF95B5}"/>
                  </a:ext>
                </a:extLst>
              </p:cNvPr>
              <p:cNvSpPr/>
              <p:nvPr/>
            </p:nvSpPr>
            <p:spPr>
              <a:xfrm>
                <a:off x="1774063" y="1411859"/>
                <a:ext cx="431165" cy="604393"/>
              </a:xfrm>
              <a:custGeom>
                <a:avLst/>
                <a:gdLst/>
                <a:ahLst/>
                <a:cxnLst/>
                <a:rect l="l" t="t" r="r" b="b"/>
                <a:pathLst>
                  <a:path w="431165" h="604393">
                    <a:moveTo>
                      <a:pt x="431165" y="75819"/>
                    </a:moveTo>
                    <a:lnTo>
                      <a:pt x="96139" y="604393"/>
                    </a:lnTo>
                    <a:lnTo>
                      <a:pt x="0" y="604393"/>
                    </a:lnTo>
                    <a:lnTo>
                      <a:pt x="383159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5" name="Freeform 12">
                <a:extLst>
                  <a:ext uri="{FF2B5EF4-FFF2-40B4-BE49-F238E27FC236}">
                    <a16:creationId xmlns:a16="http://schemas.microsoft.com/office/drawing/2014/main" id="{DD2FF07E-6E97-4429-4FDD-E88A6487D8A0}"/>
                  </a:ext>
                </a:extLst>
              </p:cNvPr>
              <p:cNvSpPr/>
              <p:nvPr/>
            </p:nvSpPr>
            <p:spPr>
              <a:xfrm>
                <a:off x="1966468" y="1563370"/>
                <a:ext cx="335026" cy="452882"/>
              </a:xfrm>
              <a:custGeom>
                <a:avLst/>
                <a:gdLst/>
                <a:ahLst/>
                <a:cxnLst/>
                <a:rect l="l" t="t" r="r" b="b"/>
                <a:pathLst>
                  <a:path w="335026" h="452882">
                    <a:moveTo>
                      <a:pt x="335026" y="75946"/>
                    </a:moveTo>
                    <a:lnTo>
                      <a:pt x="96266" y="452882"/>
                    </a:lnTo>
                    <a:lnTo>
                      <a:pt x="0" y="452882"/>
                    </a:lnTo>
                    <a:lnTo>
                      <a:pt x="286893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6" name="Freeform 13">
                <a:extLst>
                  <a:ext uri="{FF2B5EF4-FFF2-40B4-BE49-F238E27FC236}">
                    <a16:creationId xmlns:a16="http://schemas.microsoft.com/office/drawing/2014/main" id="{6D17530D-6A59-4CCF-B07E-7F96A3FE7FF7}"/>
                  </a:ext>
                </a:extLst>
              </p:cNvPr>
              <p:cNvSpPr/>
              <p:nvPr/>
            </p:nvSpPr>
            <p:spPr>
              <a:xfrm>
                <a:off x="2158873" y="1715135"/>
                <a:ext cx="238887" cy="301117"/>
              </a:xfrm>
              <a:custGeom>
                <a:avLst/>
                <a:gdLst/>
                <a:ahLst/>
                <a:cxnLst/>
                <a:rect l="l" t="t" r="r" b="b"/>
                <a:pathLst>
                  <a:path w="238887" h="301117">
                    <a:moveTo>
                      <a:pt x="238887" y="76073"/>
                    </a:moveTo>
                    <a:lnTo>
                      <a:pt x="96266" y="301117"/>
                    </a:lnTo>
                    <a:lnTo>
                      <a:pt x="0" y="301117"/>
                    </a:lnTo>
                    <a:lnTo>
                      <a:pt x="190754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7" name="Freeform 14">
                <a:extLst>
                  <a:ext uri="{FF2B5EF4-FFF2-40B4-BE49-F238E27FC236}">
                    <a16:creationId xmlns:a16="http://schemas.microsoft.com/office/drawing/2014/main" id="{354E063A-C1E3-C35D-345C-CF023EF6AE1C}"/>
                  </a:ext>
                </a:extLst>
              </p:cNvPr>
              <p:cNvSpPr/>
              <p:nvPr/>
            </p:nvSpPr>
            <p:spPr>
              <a:xfrm>
                <a:off x="2351405" y="1867027"/>
                <a:ext cx="143002" cy="149225"/>
              </a:xfrm>
              <a:custGeom>
                <a:avLst/>
                <a:gdLst/>
                <a:ahLst/>
                <a:cxnLst/>
                <a:rect l="l" t="t" r="r" b="b"/>
                <a:pathLst>
                  <a:path w="143002" h="149225">
                    <a:moveTo>
                      <a:pt x="143002" y="76581"/>
                    </a:moveTo>
                    <a:lnTo>
                      <a:pt x="143002" y="76708"/>
                    </a:lnTo>
                    <a:lnTo>
                      <a:pt x="97028" y="149225"/>
                    </a:lnTo>
                    <a:lnTo>
                      <a:pt x="0" y="149225"/>
                    </a:lnTo>
                    <a:lnTo>
                      <a:pt x="94488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7" name="Group 17">
              <a:extLst>
                <a:ext uri="{FF2B5EF4-FFF2-40B4-BE49-F238E27FC236}">
                  <a16:creationId xmlns:a16="http://schemas.microsoft.com/office/drawing/2014/main" id="{C22DCF93-CBD9-4816-4BE8-298F2DB9862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506078" y="1175057"/>
              <a:ext cx="250121" cy="127438"/>
              <a:chOff x="0" y="0"/>
              <a:chExt cx="679463" cy="346189"/>
            </a:xfrm>
          </p:grpSpPr>
          <p:sp>
            <p:nvSpPr>
              <p:cNvPr id="34" name="Freeform 18">
                <a:extLst>
                  <a:ext uri="{FF2B5EF4-FFF2-40B4-BE49-F238E27FC236}">
                    <a16:creationId xmlns:a16="http://schemas.microsoft.com/office/drawing/2014/main" id="{FC3F02B4-C203-CD58-46A4-2D38A2DF1BEF}"/>
                  </a:ext>
                </a:extLst>
              </p:cNvPr>
              <p:cNvSpPr/>
              <p:nvPr/>
            </p:nvSpPr>
            <p:spPr>
              <a:xfrm>
                <a:off x="63500" y="63500"/>
                <a:ext cx="248666" cy="219075"/>
              </a:xfrm>
              <a:custGeom>
                <a:avLst/>
                <a:gdLst/>
                <a:ahLst/>
                <a:cxnLst/>
                <a:rect l="l" t="t" r="r" b="b"/>
                <a:pathLst>
                  <a:path w="248666" h="219075">
                    <a:moveTo>
                      <a:pt x="0" y="109093"/>
                    </a:moveTo>
                    <a:lnTo>
                      <a:pt x="0" y="0"/>
                    </a:lnTo>
                    <a:lnTo>
                      <a:pt x="40259" y="0"/>
                    </a:lnTo>
                    <a:lnTo>
                      <a:pt x="40259" y="107950"/>
                    </a:lnTo>
                    <a:cubicBezTo>
                      <a:pt x="40259" y="146685"/>
                      <a:pt x="55880" y="184912"/>
                      <a:pt x="124460" y="184912"/>
                    </a:cubicBezTo>
                    <a:cubicBezTo>
                      <a:pt x="192786" y="184912"/>
                      <a:pt x="208407" y="146431"/>
                      <a:pt x="208407" y="107950"/>
                    </a:cubicBezTo>
                    <a:lnTo>
                      <a:pt x="208407" y="0"/>
                    </a:lnTo>
                    <a:lnTo>
                      <a:pt x="248666" y="0"/>
                    </a:lnTo>
                    <a:lnTo>
                      <a:pt x="248666" y="109093"/>
                    </a:lnTo>
                    <a:cubicBezTo>
                      <a:pt x="248666" y="174371"/>
                      <a:pt x="216789" y="219075"/>
                      <a:pt x="124460" y="219075"/>
                    </a:cubicBezTo>
                    <a:cubicBezTo>
                      <a:pt x="31877" y="219075"/>
                      <a:pt x="0" y="174244"/>
                      <a:pt x="0" y="109093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5" name="Freeform 19">
                <a:extLst>
                  <a:ext uri="{FF2B5EF4-FFF2-40B4-BE49-F238E27FC236}">
                    <a16:creationId xmlns:a16="http://schemas.microsoft.com/office/drawing/2014/main" id="{532635F2-0DB7-5590-04DA-0FC572E63248}"/>
                  </a:ext>
                </a:extLst>
              </p:cNvPr>
              <p:cNvSpPr/>
              <p:nvPr/>
            </p:nvSpPr>
            <p:spPr>
              <a:xfrm>
                <a:off x="355600" y="63500"/>
                <a:ext cx="260350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60350" h="213106">
                    <a:moveTo>
                      <a:pt x="0" y="0"/>
                    </a:moveTo>
                    <a:lnTo>
                      <a:pt x="59182" y="0"/>
                    </a:lnTo>
                    <a:lnTo>
                      <a:pt x="220345" y="176784"/>
                    </a:lnTo>
                    <a:lnTo>
                      <a:pt x="220345" y="0"/>
                    </a:lnTo>
                    <a:lnTo>
                      <a:pt x="260350" y="0"/>
                    </a:lnTo>
                    <a:lnTo>
                      <a:pt x="260350" y="213106"/>
                    </a:lnTo>
                    <a:lnTo>
                      <a:pt x="201422" y="213106"/>
                    </a:lnTo>
                    <a:lnTo>
                      <a:pt x="40259" y="36322"/>
                    </a:lnTo>
                    <a:lnTo>
                      <a:pt x="40259" y="213106"/>
                    </a:ln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8" name="Group 20">
              <a:extLst>
                <a:ext uri="{FF2B5EF4-FFF2-40B4-BE49-F238E27FC236}">
                  <a16:creationId xmlns:a16="http://schemas.microsoft.com/office/drawing/2014/main" id="{667A94AC-F082-834E-27FC-68AF95D83F8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769180" y="1173068"/>
              <a:ext cx="793372" cy="129423"/>
              <a:chOff x="0" y="0"/>
              <a:chExt cx="2155203" cy="351574"/>
            </a:xfrm>
          </p:grpSpPr>
          <p:sp>
            <p:nvSpPr>
              <p:cNvPr id="26" name="Freeform 21">
                <a:extLst>
                  <a:ext uri="{FF2B5EF4-FFF2-40B4-BE49-F238E27FC236}">
                    <a16:creationId xmlns:a16="http://schemas.microsoft.com/office/drawing/2014/main" id="{7E540CFF-47FD-FB0A-A60D-388C147B1C54}"/>
                  </a:ext>
                </a:extLst>
              </p:cNvPr>
              <p:cNvSpPr/>
              <p:nvPr/>
            </p:nvSpPr>
            <p:spPr>
              <a:xfrm>
                <a:off x="63500" y="63500"/>
                <a:ext cx="254635" cy="224536"/>
              </a:xfrm>
              <a:custGeom>
                <a:avLst/>
                <a:gdLst/>
                <a:ahLst/>
                <a:cxnLst/>
                <a:rect l="l" t="t" r="r" b="b"/>
                <a:pathLst>
                  <a:path w="254635" h="224536">
                    <a:moveTo>
                      <a:pt x="0" y="147320"/>
                    </a:moveTo>
                    <a:lnTo>
                      <a:pt x="41783" y="147320"/>
                    </a:lnTo>
                    <a:cubicBezTo>
                      <a:pt x="41783" y="181356"/>
                      <a:pt x="68834" y="194564"/>
                      <a:pt x="133477" y="194564"/>
                    </a:cubicBezTo>
                    <a:cubicBezTo>
                      <a:pt x="189738" y="194564"/>
                      <a:pt x="213106" y="185293"/>
                      <a:pt x="213106" y="159639"/>
                    </a:cubicBezTo>
                    <a:cubicBezTo>
                      <a:pt x="213106" y="134366"/>
                      <a:pt x="195707" y="130810"/>
                      <a:pt x="131318" y="126619"/>
                    </a:cubicBezTo>
                    <a:lnTo>
                      <a:pt x="119253" y="125730"/>
                    </a:lnTo>
                    <a:cubicBezTo>
                      <a:pt x="35687" y="120650"/>
                      <a:pt x="6223" y="103759"/>
                      <a:pt x="6223" y="60452"/>
                    </a:cubicBezTo>
                    <a:cubicBezTo>
                      <a:pt x="6350" y="18034"/>
                      <a:pt x="47498" y="0"/>
                      <a:pt x="122428" y="0"/>
                    </a:cubicBezTo>
                    <a:cubicBezTo>
                      <a:pt x="203581" y="0"/>
                      <a:pt x="244475" y="24003"/>
                      <a:pt x="245745" y="73660"/>
                    </a:cubicBezTo>
                    <a:lnTo>
                      <a:pt x="204216" y="73660"/>
                    </a:lnTo>
                    <a:cubicBezTo>
                      <a:pt x="204216" y="40259"/>
                      <a:pt x="174371" y="30099"/>
                      <a:pt x="119126" y="30099"/>
                    </a:cubicBezTo>
                    <a:cubicBezTo>
                      <a:pt x="67437" y="30099"/>
                      <a:pt x="47879" y="38481"/>
                      <a:pt x="47879" y="60452"/>
                    </a:cubicBezTo>
                    <a:cubicBezTo>
                      <a:pt x="47879" y="85344"/>
                      <a:pt x="65913" y="90805"/>
                      <a:pt x="124841" y="94996"/>
                    </a:cubicBezTo>
                    <a:lnTo>
                      <a:pt x="137414" y="95885"/>
                    </a:lnTo>
                    <a:cubicBezTo>
                      <a:pt x="212852" y="101346"/>
                      <a:pt x="254635" y="107315"/>
                      <a:pt x="254635" y="158369"/>
                    </a:cubicBezTo>
                    <a:cubicBezTo>
                      <a:pt x="254635" y="208915"/>
                      <a:pt x="208915" y="224536"/>
                      <a:pt x="133477" y="224536"/>
                    </a:cubicBezTo>
                    <a:cubicBezTo>
                      <a:pt x="46863" y="224536"/>
                      <a:pt x="1524" y="205359"/>
                      <a:pt x="0" y="147320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7" name="Freeform 22">
                <a:extLst>
                  <a:ext uri="{FF2B5EF4-FFF2-40B4-BE49-F238E27FC236}">
                    <a16:creationId xmlns:a16="http://schemas.microsoft.com/office/drawing/2014/main" id="{26B794BD-A00B-8A5F-446F-D016B1DE24EC}"/>
                  </a:ext>
                </a:extLst>
              </p:cNvPr>
              <p:cNvSpPr/>
              <p:nvPr/>
            </p:nvSpPr>
            <p:spPr>
              <a:xfrm>
                <a:off x="319786" y="68961"/>
                <a:ext cx="281051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81051" h="213106">
                    <a:moveTo>
                      <a:pt x="120523" y="141224"/>
                    </a:moveTo>
                    <a:lnTo>
                      <a:pt x="0" y="0"/>
                    </a:lnTo>
                    <a:lnTo>
                      <a:pt x="50546" y="0"/>
                    </a:lnTo>
                    <a:lnTo>
                      <a:pt x="140716" y="107950"/>
                    </a:lnTo>
                    <a:lnTo>
                      <a:pt x="231140" y="0"/>
                    </a:lnTo>
                    <a:lnTo>
                      <a:pt x="281051" y="0"/>
                    </a:lnTo>
                    <a:lnTo>
                      <a:pt x="160782" y="141224"/>
                    </a:lnTo>
                    <a:lnTo>
                      <a:pt x="160782" y="213106"/>
                    </a:lnTo>
                    <a:lnTo>
                      <a:pt x="120523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8" name="Freeform 23">
                <a:extLst>
                  <a:ext uri="{FF2B5EF4-FFF2-40B4-BE49-F238E27FC236}">
                    <a16:creationId xmlns:a16="http://schemas.microsoft.com/office/drawing/2014/main" id="{6CFE463A-D26F-743E-0D0F-46581F985803}"/>
                  </a:ext>
                </a:extLst>
              </p:cNvPr>
              <p:cNvSpPr/>
              <p:nvPr/>
            </p:nvSpPr>
            <p:spPr>
              <a:xfrm>
                <a:off x="630809" y="68961"/>
                <a:ext cx="260350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60350" h="213106">
                    <a:moveTo>
                      <a:pt x="0" y="0"/>
                    </a:moveTo>
                    <a:lnTo>
                      <a:pt x="59182" y="0"/>
                    </a:lnTo>
                    <a:lnTo>
                      <a:pt x="220345" y="176784"/>
                    </a:lnTo>
                    <a:lnTo>
                      <a:pt x="220345" y="0"/>
                    </a:lnTo>
                    <a:lnTo>
                      <a:pt x="260350" y="0"/>
                    </a:lnTo>
                    <a:lnTo>
                      <a:pt x="260350" y="213106"/>
                    </a:lnTo>
                    <a:lnTo>
                      <a:pt x="201422" y="213106"/>
                    </a:lnTo>
                    <a:lnTo>
                      <a:pt x="40259" y="36322"/>
                    </a:lnTo>
                    <a:lnTo>
                      <a:pt x="40259" y="213106"/>
                    </a:ln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9" name="Freeform 24">
                <a:extLst>
                  <a:ext uri="{FF2B5EF4-FFF2-40B4-BE49-F238E27FC236}">
                    <a16:creationId xmlns:a16="http://schemas.microsoft.com/office/drawing/2014/main" id="{E9C37AB2-2E1B-66FE-3F51-D907E2851FAB}"/>
                  </a:ext>
                </a:extLst>
              </p:cNvPr>
              <p:cNvSpPr/>
              <p:nvPr/>
            </p:nvSpPr>
            <p:spPr>
              <a:xfrm>
                <a:off x="942086" y="68961"/>
                <a:ext cx="251333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51333" h="213106">
                    <a:moveTo>
                      <a:pt x="123317" y="178816"/>
                    </a:moveTo>
                    <a:cubicBezTo>
                      <a:pt x="175895" y="178816"/>
                      <a:pt x="209931" y="150241"/>
                      <a:pt x="209931" y="106299"/>
                    </a:cubicBezTo>
                    <a:cubicBezTo>
                      <a:pt x="209931" y="62738"/>
                      <a:pt x="176022" y="34163"/>
                      <a:pt x="123317" y="34163"/>
                    </a:cubicBezTo>
                    <a:lnTo>
                      <a:pt x="40386" y="34163"/>
                    </a:lnTo>
                    <a:lnTo>
                      <a:pt x="40386" y="178816"/>
                    </a:lnTo>
                    <a:close/>
                    <a:moveTo>
                      <a:pt x="0" y="0"/>
                    </a:moveTo>
                    <a:lnTo>
                      <a:pt x="138938" y="0"/>
                    </a:lnTo>
                    <a:cubicBezTo>
                      <a:pt x="203581" y="0"/>
                      <a:pt x="251333" y="45085"/>
                      <a:pt x="251333" y="106426"/>
                    </a:cubicBezTo>
                    <a:cubicBezTo>
                      <a:pt x="251333" y="167767"/>
                      <a:pt x="203581" y="213106"/>
                      <a:pt x="138938" y="213106"/>
                    </a:cubicBez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0" name="Freeform 25">
                <a:extLst>
                  <a:ext uri="{FF2B5EF4-FFF2-40B4-BE49-F238E27FC236}">
                    <a16:creationId xmlns:a16="http://schemas.microsoft.com/office/drawing/2014/main" id="{79508E35-C805-0836-99F8-C82A7EC0ED8E}"/>
                  </a:ext>
                </a:extLst>
              </p:cNvPr>
              <p:cNvSpPr/>
              <p:nvPr/>
            </p:nvSpPr>
            <p:spPr>
              <a:xfrm>
                <a:off x="1232154" y="68961"/>
                <a:ext cx="40259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40259" h="213106">
                    <a:moveTo>
                      <a:pt x="0" y="0"/>
                    </a:moveTo>
                    <a:lnTo>
                      <a:pt x="40259" y="0"/>
                    </a:lnTo>
                    <a:lnTo>
                      <a:pt x="40259" y="213106"/>
                    </a:ln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1" name="Freeform 26">
                <a:extLst>
                  <a:ext uri="{FF2B5EF4-FFF2-40B4-BE49-F238E27FC236}">
                    <a16:creationId xmlns:a16="http://schemas.microsoft.com/office/drawing/2014/main" id="{BEBD24B1-9236-2FDC-C403-0F6C57606044}"/>
                  </a:ext>
                </a:extLst>
              </p:cNvPr>
              <p:cNvSpPr/>
              <p:nvPr/>
            </p:nvSpPr>
            <p:spPr>
              <a:xfrm>
                <a:off x="1311021" y="63627"/>
                <a:ext cx="271526" cy="224409"/>
              </a:xfrm>
              <a:custGeom>
                <a:avLst/>
                <a:gdLst/>
                <a:ahLst/>
                <a:cxnLst/>
                <a:rect l="l" t="t" r="r" b="b"/>
                <a:pathLst>
                  <a:path w="271526" h="224409">
                    <a:moveTo>
                      <a:pt x="0" y="111760"/>
                    </a:moveTo>
                    <a:cubicBezTo>
                      <a:pt x="0" y="43815"/>
                      <a:pt x="57404" y="0"/>
                      <a:pt x="138938" y="0"/>
                    </a:cubicBezTo>
                    <a:cubicBezTo>
                      <a:pt x="211709" y="0"/>
                      <a:pt x="265176" y="36957"/>
                      <a:pt x="271526" y="86233"/>
                    </a:cubicBezTo>
                    <a:lnTo>
                      <a:pt x="229108" y="86233"/>
                    </a:lnTo>
                    <a:cubicBezTo>
                      <a:pt x="224028" y="60960"/>
                      <a:pt x="190881" y="33909"/>
                      <a:pt x="138938" y="33909"/>
                    </a:cubicBezTo>
                    <a:cubicBezTo>
                      <a:pt x="80010" y="33909"/>
                      <a:pt x="41783" y="66421"/>
                      <a:pt x="41783" y="111760"/>
                    </a:cubicBezTo>
                    <a:cubicBezTo>
                      <a:pt x="41783" y="157480"/>
                      <a:pt x="80010" y="190246"/>
                      <a:pt x="138938" y="190246"/>
                    </a:cubicBezTo>
                    <a:cubicBezTo>
                      <a:pt x="191008" y="190246"/>
                      <a:pt x="224028" y="162941"/>
                      <a:pt x="229108" y="137287"/>
                    </a:cubicBezTo>
                    <a:lnTo>
                      <a:pt x="271526" y="137287"/>
                    </a:lnTo>
                    <a:cubicBezTo>
                      <a:pt x="265557" y="187198"/>
                      <a:pt x="211709" y="224409"/>
                      <a:pt x="138938" y="224409"/>
                    </a:cubicBezTo>
                    <a:cubicBezTo>
                      <a:pt x="57404" y="224409"/>
                      <a:pt x="0" y="179959"/>
                      <a:pt x="0" y="111633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2" name="Freeform 27">
                <a:extLst>
                  <a:ext uri="{FF2B5EF4-FFF2-40B4-BE49-F238E27FC236}">
                    <a16:creationId xmlns:a16="http://schemas.microsoft.com/office/drawing/2014/main" id="{943BE2BF-19A5-C9E6-7484-386F68C0633A}"/>
                  </a:ext>
                </a:extLst>
              </p:cNvPr>
              <p:cNvSpPr/>
              <p:nvPr/>
            </p:nvSpPr>
            <p:spPr>
              <a:xfrm>
                <a:off x="1588262" y="68961"/>
                <a:ext cx="286893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86893" h="213106">
                    <a:moveTo>
                      <a:pt x="201422" y="134366"/>
                    </a:moveTo>
                    <a:lnTo>
                      <a:pt x="143764" y="26416"/>
                    </a:lnTo>
                    <a:lnTo>
                      <a:pt x="85725" y="134366"/>
                    </a:lnTo>
                    <a:close/>
                    <a:moveTo>
                      <a:pt x="118237" y="0"/>
                    </a:moveTo>
                    <a:lnTo>
                      <a:pt x="169291" y="0"/>
                    </a:lnTo>
                    <a:lnTo>
                      <a:pt x="286893" y="213106"/>
                    </a:lnTo>
                    <a:lnTo>
                      <a:pt x="243967" y="213106"/>
                    </a:lnTo>
                    <a:lnTo>
                      <a:pt x="217805" y="164338"/>
                    </a:lnTo>
                    <a:lnTo>
                      <a:pt x="69469" y="164338"/>
                    </a:lnTo>
                    <a:lnTo>
                      <a:pt x="43307" y="213106"/>
                    </a:ln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3" name="Freeform 28">
                <a:extLst>
                  <a:ext uri="{FF2B5EF4-FFF2-40B4-BE49-F238E27FC236}">
                    <a16:creationId xmlns:a16="http://schemas.microsoft.com/office/drawing/2014/main" id="{FC130001-8836-F187-38C7-9686AD97E96F}"/>
                  </a:ext>
                </a:extLst>
              </p:cNvPr>
              <p:cNvSpPr/>
              <p:nvPr/>
            </p:nvSpPr>
            <p:spPr>
              <a:xfrm>
                <a:off x="1845691" y="68961"/>
                <a:ext cx="245999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45999" h="213106">
                    <a:moveTo>
                      <a:pt x="127" y="0"/>
                    </a:moveTo>
                    <a:lnTo>
                      <a:pt x="245999" y="0"/>
                    </a:lnTo>
                    <a:lnTo>
                      <a:pt x="245999" y="34290"/>
                    </a:lnTo>
                    <a:lnTo>
                      <a:pt x="143129" y="34290"/>
                    </a:lnTo>
                    <a:lnTo>
                      <a:pt x="143129" y="213106"/>
                    </a:lnTo>
                    <a:lnTo>
                      <a:pt x="103124" y="213106"/>
                    </a:lnTo>
                    <a:lnTo>
                      <a:pt x="103124" y="34163"/>
                    </a:lnTo>
                    <a:lnTo>
                      <a:pt x="0" y="34163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9" name="Group 32">
              <a:extLst>
                <a:ext uri="{FF2B5EF4-FFF2-40B4-BE49-F238E27FC236}">
                  <a16:creationId xmlns:a16="http://schemas.microsoft.com/office/drawing/2014/main" id="{33E0CAF4-B457-34BB-6ED6-4A9D86CE5D9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573771" y="1172175"/>
              <a:ext cx="478006" cy="130320"/>
              <a:chOff x="0" y="0"/>
              <a:chExt cx="1298512" cy="354012"/>
            </a:xfrm>
          </p:grpSpPr>
          <p:sp>
            <p:nvSpPr>
              <p:cNvPr id="22" name="Freeform 33">
                <a:extLst>
                  <a:ext uri="{FF2B5EF4-FFF2-40B4-BE49-F238E27FC236}">
                    <a16:creationId xmlns:a16="http://schemas.microsoft.com/office/drawing/2014/main" id="{9CC7A42E-5481-EA75-DED3-25BB6B06D205}"/>
                  </a:ext>
                </a:extLst>
              </p:cNvPr>
              <p:cNvSpPr/>
              <p:nvPr/>
            </p:nvSpPr>
            <p:spPr>
              <a:xfrm>
                <a:off x="63500" y="68580"/>
                <a:ext cx="255524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255524" h="215900">
                    <a:moveTo>
                      <a:pt x="152146" y="103124"/>
                    </a:moveTo>
                    <a:cubicBezTo>
                      <a:pt x="172339" y="103124"/>
                      <a:pt x="181864" y="98933"/>
                      <a:pt x="181864" y="81153"/>
                    </a:cubicBezTo>
                    <a:cubicBezTo>
                      <a:pt x="181864" y="63373"/>
                      <a:pt x="172212" y="59563"/>
                      <a:pt x="152146" y="59563"/>
                    </a:cubicBezTo>
                    <a:lnTo>
                      <a:pt x="70612" y="59563"/>
                    </a:lnTo>
                    <a:lnTo>
                      <a:pt x="70612" y="103124"/>
                    </a:lnTo>
                    <a:close/>
                    <a:moveTo>
                      <a:pt x="0" y="0"/>
                    </a:moveTo>
                    <a:lnTo>
                      <a:pt x="168910" y="0"/>
                    </a:lnTo>
                    <a:cubicBezTo>
                      <a:pt x="222758" y="0"/>
                      <a:pt x="255524" y="30099"/>
                      <a:pt x="255524" y="81153"/>
                    </a:cubicBezTo>
                    <a:cubicBezTo>
                      <a:pt x="255524" y="131953"/>
                      <a:pt x="222758" y="162306"/>
                      <a:pt x="168910" y="162306"/>
                    </a:cubicBezTo>
                    <a:lnTo>
                      <a:pt x="70612" y="162306"/>
                    </a:lnTo>
                    <a:lnTo>
                      <a:pt x="70612" y="215900"/>
                    </a:lnTo>
                    <a:lnTo>
                      <a:pt x="0" y="215900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3" name="Freeform 34">
                <a:extLst>
                  <a:ext uri="{FF2B5EF4-FFF2-40B4-BE49-F238E27FC236}">
                    <a16:creationId xmlns:a16="http://schemas.microsoft.com/office/drawing/2014/main" id="{77A22B44-504A-1C05-79AE-C55D91DFC368}"/>
                  </a:ext>
                </a:extLst>
              </p:cNvPr>
              <p:cNvSpPr/>
              <p:nvPr/>
            </p:nvSpPr>
            <p:spPr>
              <a:xfrm>
                <a:off x="342646" y="63500"/>
                <a:ext cx="302768" cy="226949"/>
              </a:xfrm>
              <a:custGeom>
                <a:avLst/>
                <a:gdLst/>
                <a:ahLst/>
                <a:cxnLst/>
                <a:rect l="l" t="t" r="r" b="b"/>
                <a:pathLst>
                  <a:path w="302768" h="226949">
                    <a:moveTo>
                      <a:pt x="151257" y="167513"/>
                    </a:moveTo>
                    <a:cubicBezTo>
                      <a:pt x="199009" y="167513"/>
                      <a:pt x="229489" y="145923"/>
                      <a:pt x="229489" y="113157"/>
                    </a:cubicBezTo>
                    <a:cubicBezTo>
                      <a:pt x="229489" y="80645"/>
                      <a:pt x="199136" y="59309"/>
                      <a:pt x="151257" y="59309"/>
                    </a:cubicBezTo>
                    <a:cubicBezTo>
                      <a:pt x="103759" y="59309"/>
                      <a:pt x="73660" y="80645"/>
                      <a:pt x="73660" y="113157"/>
                    </a:cubicBezTo>
                    <a:cubicBezTo>
                      <a:pt x="73660" y="145923"/>
                      <a:pt x="104013" y="167513"/>
                      <a:pt x="151257" y="167513"/>
                    </a:cubicBezTo>
                    <a:moveTo>
                      <a:pt x="0" y="113030"/>
                    </a:moveTo>
                    <a:cubicBezTo>
                      <a:pt x="0" y="44450"/>
                      <a:pt x="59563" y="0"/>
                      <a:pt x="151257" y="0"/>
                    </a:cubicBezTo>
                    <a:cubicBezTo>
                      <a:pt x="243586" y="0"/>
                      <a:pt x="302768" y="44577"/>
                      <a:pt x="302768" y="113030"/>
                    </a:cubicBezTo>
                    <a:cubicBezTo>
                      <a:pt x="302768" y="182245"/>
                      <a:pt x="243586" y="226949"/>
                      <a:pt x="151257" y="226949"/>
                    </a:cubicBezTo>
                    <a:cubicBezTo>
                      <a:pt x="59563" y="226949"/>
                      <a:pt x="0" y="182118"/>
                      <a:pt x="0" y="113030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4" name="Freeform 35">
                <a:extLst>
                  <a:ext uri="{FF2B5EF4-FFF2-40B4-BE49-F238E27FC236}">
                    <a16:creationId xmlns:a16="http://schemas.microsoft.com/office/drawing/2014/main" id="{E76E33B9-9303-ADCE-A240-C57177B9C195}"/>
                  </a:ext>
                </a:extLst>
              </p:cNvPr>
              <p:cNvSpPr/>
              <p:nvPr/>
            </p:nvSpPr>
            <p:spPr>
              <a:xfrm>
                <a:off x="675386" y="68580"/>
                <a:ext cx="262763" cy="221869"/>
              </a:xfrm>
              <a:custGeom>
                <a:avLst/>
                <a:gdLst/>
                <a:ahLst/>
                <a:cxnLst/>
                <a:rect l="l" t="t" r="r" b="b"/>
                <a:pathLst>
                  <a:path w="262763" h="221869">
                    <a:moveTo>
                      <a:pt x="0" y="110363"/>
                    </a:moveTo>
                    <a:lnTo>
                      <a:pt x="0" y="0"/>
                    </a:lnTo>
                    <a:lnTo>
                      <a:pt x="70612" y="0"/>
                    </a:lnTo>
                    <a:lnTo>
                      <a:pt x="70612" y="107950"/>
                    </a:lnTo>
                    <a:cubicBezTo>
                      <a:pt x="70612" y="135001"/>
                      <a:pt x="82677" y="162433"/>
                      <a:pt x="131318" y="162433"/>
                    </a:cubicBezTo>
                    <a:cubicBezTo>
                      <a:pt x="179959" y="162433"/>
                      <a:pt x="191770" y="134747"/>
                      <a:pt x="191770" y="107950"/>
                    </a:cubicBezTo>
                    <a:lnTo>
                      <a:pt x="191770" y="0"/>
                    </a:lnTo>
                    <a:lnTo>
                      <a:pt x="262763" y="0"/>
                    </a:lnTo>
                    <a:lnTo>
                      <a:pt x="262763" y="110363"/>
                    </a:lnTo>
                    <a:cubicBezTo>
                      <a:pt x="262763" y="182880"/>
                      <a:pt x="223647" y="221869"/>
                      <a:pt x="131318" y="221869"/>
                    </a:cubicBezTo>
                    <a:cubicBezTo>
                      <a:pt x="38735" y="221869"/>
                      <a:pt x="0" y="182753"/>
                      <a:pt x="0" y="110363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5" name="Freeform 36">
                <a:extLst>
                  <a:ext uri="{FF2B5EF4-FFF2-40B4-BE49-F238E27FC236}">
                    <a16:creationId xmlns:a16="http://schemas.microsoft.com/office/drawing/2014/main" id="{EC6FAFC9-4A04-AC22-B196-83B29438D31F}"/>
                  </a:ext>
                </a:extLst>
              </p:cNvPr>
              <p:cNvSpPr/>
              <p:nvPr/>
            </p:nvSpPr>
            <p:spPr>
              <a:xfrm>
                <a:off x="970407" y="68580"/>
                <a:ext cx="264541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264541" h="215900">
                    <a:moveTo>
                      <a:pt x="159131" y="98298"/>
                    </a:moveTo>
                    <a:cubicBezTo>
                      <a:pt x="178054" y="98298"/>
                      <a:pt x="191008" y="94742"/>
                      <a:pt x="191008" y="77216"/>
                    </a:cubicBezTo>
                    <a:cubicBezTo>
                      <a:pt x="191008" y="59690"/>
                      <a:pt x="178054" y="56515"/>
                      <a:pt x="159131" y="56515"/>
                    </a:cubicBezTo>
                    <a:lnTo>
                      <a:pt x="70612" y="56515"/>
                    </a:lnTo>
                    <a:lnTo>
                      <a:pt x="70612" y="98298"/>
                    </a:lnTo>
                    <a:close/>
                    <a:moveTo>
                      <a:pt x="0" y="0"/>
                    </a:moveTo>
                    <a:lnTo>
                      <a:pt x="175895" y="0"/>
                    </a:lnTo>
                    <a:cubicBezTo>
                      <a:pt x="235204" y="0"/>
                      <a:pt x="264541" y="22606"/>
                      <a:pt x="264541" y="66167"/>
                    </a:cubicBezTo>
                    <a:cubicBezTo>
                      <a:pt x="264541" y="95885"/>
                      <a:pt x="248285" y="115443"/>
                      <a:pt x="219075" y="124206"/>
                    </a:cubicBezTo>
                    <a:cubicBezTo>
                      <a:pt x="246761" y="125984"/>
                      <a:pt x="264160" y="141986"/>
                      <a:pt x="264160" y="168402"/>
                    </a:cubicBezTo>
                    <a:lnTo>
                      <a:pt x="264160" y="215900"/>
                    </a:lnTo>
                    <a:lnTo>
                      <a:pt x="193675" y="215900"/>
                    </a:lnTo>
                    <a:lnTo>
                      <a:pt x="193675" y="179832"/>
                    </a:lnTo>
                    <a:cubicBezTo>
                      <a:pt x="193675" y="160528"/>
                      <a:pt x="188341" y="154940"/>
                      <a:pt x="169037" y="154940"/>
                    </a:cubicBezTo>
                    <a:lnTo>
                      <a:pt x="70612" y="154940"/>
                    </a:lnTo>
                    <a:lnTo>
                      <a:pt x="70612" y="215900"/>
                    </a:lnTo>
                    <a:lnTo>
                      <a:pt x="0" y="215900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10" name="Group 37">
              <a:extLst>
                <a:ext uri="{FF2B5EF4-FFF2-40B4-BE49-F238E27FC236}">
                  <a16:creationId xmlns:a16="http://schemas.microsoft.com/office/drawing/2014/main" id="{B01ECA6A-A064-BFC0-5FD2-4A21B5BCB84A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365685" y="730295"/>
              <a:ext cx="2309786" cy="381098"/>
              <a:chOff x="0" y="0"/>
              <a:chExt cx="6274562" cy="1035253"/>
            </a:xfrm>
          </p:grpSpPr>
          <p:sp>
            <p:nvSpPr>
              <p:cNvPr id="17" name="Freeform 38">
                <a:extLst>
                  <a:ext uri="{FF2B5EF4-FFF2-40B4-BE49-F238E27FC236}">
                    <a16:creationId xmlns:a16="http://schemas.microsoft.com/office/drawing/2014/main" id="{B403F41B-F5A4-D826-07B4-3B3F5AF480C0}"/>
                  </a:ext>
                </a:extLst>
              </p:cNvPr>
              <p:cNvSpPr/>
              <p:nvPr/>
            </p:nvSpPr>
            <p:spPr>
              <a:xfrm>
                <a:off x="63500" y="63500"/>
                <a:ext cx="1377950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1377950" h="908177">
                    <a:moveTo>
                      <a:pt x="889127" y="556895"/>
                    </a:moveTo>
                    <a:lnTo>
                      <a:pt x="693039" y="194691"/>
                    </a:lnTo>
                    <a:lnTo>
                      <a:pt x="499745" y="556895"/>
                    </a:lnTo>
                    <a:close/>
                    <a:moveTo>
                      <a:pt x="510667" y="0"/>
                    </a:moveTo>
                    <a:lnTo>
                      <a:pt x="880999" y="0"/>
                    </a:lnTo>
                    <a:lnTo>
                      <a:pt x="1377950" y="908177"/>
                    </a:lnTo>
                    <a:lnTo>
                      <a:pt x="1075690" y="908177"/>
                    </a:lnTo>
                    <a:lnTo>
                      <a:pt x="985774" y="746252"/>
                    </a:lnTo>
                    <a:lnTo>
                      <a:pt x="400304" y="746252"/>
                    </a:lnTo>
                    <a:lnTo>
                      <a:pt x="313182" y="908177"/>
                    </a:lnTo>
                    <a:lnTo>
                      <a:pt x="0" y="908177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18" name="Freeform 39">
                <a:extLst>
                  <a:ext uri="{FF2B5EF4-FFF2-40B4-BE49-F238E27FC236}">
                    <a16:creationId xmlns:a16="http://schemas.microsoft.com/office/drawing/2014/main" id="{8AF0E20F-AC37-BB88-81F2-81B27E8F7B44}"/>
                  </a:ext>
                </a:extLst>
              </p:cNvPr>
              <p:cNvSpPr/>
              <p:nvPr/>
            </p:nvSpPr>
            <p:spPr>
              <a:xfrm>
                <a:off x="1511681" y="63500"/>
                <a:ext cx="901319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901319" h="908177">
                    <a:moveTo>
                      <a:pt x="0" y="0"/>
                    </a:moveTo>
                    <a:lnTo>
                      <a:pt x="276352" y="0"/>
                    </a:lnTo>
                    <a:lnTo>
                      <a:pt x="276352" y="683514"/>
                    </a:lnTo>
                    <a:lnTo>
                      <a:pt x="901319" y="683514"/>
                    </a:lnTo>
                    <a:lnTo>
                      <a:pt x="901319" y="908177"/>
                    </a:lnTo>
                    <a:lnTo>
                      <a:pt x="0" y="908177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19" name="Freeform 40">
                <a:extLst>
                  <a:ext uri="{FF2B5EF4-FFF2-40B4-BE49-F238E27FC236}">
                    <a16:creationId xmlns:a16="http://schemas.microsoft.com/office/drawing/2014/main" id="{62DF9B4E-208B-DAC7-2544-FB583DA695CE}"/>
                  </a:ext>
                </a:extLst>
              </p:cNvPr>
              <p:cNvSpPr/>
              <p:nvPr/>
            </p:nvSpPr>
            <p:spPr>
              <a:xfrm>
                <a:off x="2530348" y="63500"/>
                <a:ext cx="1015746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1015746" h="908177">
                    <a:moveTo>
                      <a:pt x="1006221" y="0"/>
                    </a:moveTo>
                    <a:lnTo>
                      <a:pt x="1006221" y="205613"/>
                    </a:lnTo>
                    <a:lnTo>
                      <a:pt x="272288" y="205613"/>
                    </a:lnTo>
                    <a:lnTo>
                      <a:pt x="272288" y="362204"/>
                    </a:lnTo>
                    <a:lnTo>
                      <a:pt x="964057" y="362204"/>
                    </a:lnTo>
                    <a:lnTo>
                      <a:pt x="964057" y="541909"/>
                    </a:lnTo>
                    <a:lnTo>
                      <a:pt x="272288" y="541909"/>
                    </a:lnTo>
                    <a:lnTo>
                      <a:pt x="272288" y="702564"/>
                    </a:lnTo>
                    <a:lnTo>
                      <a:pt x="1015746" y="702564"/>
                    </a:lnTo>
                    <a:lnTo>
                      <a:pt x="1015746" y="908177"/>
                    </a:lnTo>
                    <a:lnTo>
                      <a:pt x="0" y="90817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0" name="Freeform 41">
                <a:extLst>
                  <a:ext uri="{FF2B5EF4-FFF2-40B4-BE49-F238E27FC236}">
                    <a16:creationId xmlns:a16="http://schemas.microsoft.com/office/drawing/2014/main" id="{41FAC7B6-03A2-7D90-A2D2-5DB2FBC694BA}"/>
                  </a:ext>
                </a:extLst>
              </p:cNvPr>
              <p:cNvSpPr/>
              <p:nvPr/>
            </p:nvSpPr>
            <p:spPr>
              <a:xfrm>
                <a:off x="3663442" y="63500"/>
                <a:ext cx="1169670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1169670" h="908177">
                    <a:moveTo>
                      <a:pt x="763905" y="706755"/>
                    </a:moveTo>
                    <a:cubicBezTo>
                      <a:pt x="819785" y="706755"/>
                      <a:pt x="830707" y="705358"/>
                      <a:pt x="848360" y="699897"/>
                    </a:cubicBezTo>
                    <a:cubicBezTo>
                      <a:pt x="875665" y="690372"/>
                      <a:pt x="891921" y="663194"/>
                      <a:pt x="891921" y="625094"/>
                    </a:cubicBezTo>
                    <a:cubicBezTo>
                      <a:pt x="891921" y="585597"/>
                      <a:pt x="875538" y="558292"/>
                      <a:pt x="845566" y="547497"/>
                    </a:cubicBezTo>
                    <a:cubicBezTo>
                      <a:pt x="829183" y="542036"/>
                      <a:pt x="818261" y="540766"/>
                      <a:pt x="757047" y="540766"/>
                    </a:cubicBezTo>
                    <a:lnTo>
                      <a:pt x="269621" y="540766"/>
                    </a:lnTo>
                    <a:lnTo>
                      <a:pt x="269621" y="706755"/>
                    </a:lnTo>
                    <a:close/>
                    <a:moveTo>
                      <a:pt x="733933" y="362331"/>
                    </a:moveTo>
                    <a:cubicBezTo>
                      <a:pt x="787019" y="362331"/>
                      <a:pt x="806069" y="359664"/>
                      <a:pt x="823849" y="351409"/>
                    </a:cubicBezTo>
                    <a:cubicBezTo>
                      <a:pt x="845693" y="339090"/>
                      <a:pt x="859282" y="314706"/>
                      <a:pt x="859282" y="283337"/>
                    </a:cubicBezTo>
                    <a:cubicBezTo>
                      <a:pt x="859282" y="246634"/>
                      <a:pt x="841629" y="219329"/>
                      <a:pt x="811657" y="208407"/>
                    </a:cubicBezTo>
                    <a:cubicBezTo>
                      <a:pt x="794004" y="202946"/>
                      <a:pt x="780288" y="201549"/>
                      <a:pt x="727202" y="201549"/>
                    </a:cubicBezTo>
                    <a:lnTo>
                      <a:pt x="269621" y="201549"/>
                    </a:lnTo>
                    <a:lnTo>
                      <a:pt x="269621" y="362204"/>
                    </a:lnTo>
                    <a:close/>
                    <a:moveTo>
                      <a:pt x="0" y="0"/>
                    </a:moveTo>
                    <a:lnTo>
                      <a:pt x="819658" y="0"/>
                    </a:lnTo>
                    <a:cubicBezTo>
                      <a:pt x="924560" y="0"/>
                      <a:pt x="981710" y="9525"/>
                      <a:pt x="1029335" y="32639"/>
                    </a:cubicBezTo>
                    <a:cubicBezTo>
                      <a:pt x="1102868" y="70739"/>
                      <a:pt x="1132840" y="132080"/>
                      <a:pt x="1132840" y="247777"/>
                    </a:cubicBezTo>
                    <a:cubicBezTo>
                      <a:pt x="1132840" y="366268"/>
                      <a:pt x="1092073" y="427482"/>
                      <a:pt x="1006221" y="443865"/>
                    </a:cubicBezTo>
                    <a:cubicBezTo>
                      <a:pt x="1128776" y="466979"/>
                      <a:pt x="1169670" y="520065"/>
                      <a:pt x="1169670" y="652145"/>
                    </a:cubicBezTo>
                    <a:cubicBezTo>
                      <a:pt x="1169670" y="766572"/>
                      <a:pt x="1137031" y="838708"/>
                      <a:pt x="1064768" y="876808"/>
                    </a:cubicBezTo>
                    <a:cubicBezTo>
                      <a:pt x="1022604" y="898652"/>
                      <a:pt x="962660" y="908177"/>
                      <a:pt x="857758" y="908177"/>
                    </a:cubicBezTo>
                    <a:lnTo>
                      <a:pt x="0" y="908177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1" name="Freeform 42">
                <a:extLst>
                  <a:ext uri="{FF2B5EF4-FFF2-40B4-BE49-F238E27FC236}">
                    <a16:creationId xmlns:a16="http://schemas.microsoft.com/office/drawing/2014/main" id="{D3DD095F-5FAB-38F4-CEB3-631C8E31A8B5}"/>
                  </a:ext>
                </a:extLst>
              </p:cNvPr>
              <p:cNvSpPr/>
              <p:nvPr/>
            </p:nvSpPr>
            <p:spPr>
              <a:xfrm>
                <a:off x="4833112" y="63500"/>
                <a:ext cx="1377823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1377823" h="908177">
                    <a:moveTo>
                      <a:pt x="889127" y="556895"/>
                    </a:moveTo>
                    <a:lnTo>
                      <a:pt x="693039" y="194691"/>
                    </a:lnTo>
                    <a:lnTo>
                      <a:pt x="499745" y="556895"/>
                    </a:lnTo>
                    <a:close/>
                    <a:moveTo>
                      <a:pt x="510540" y="0"/>
                    </a:moveTo>
                    <a:lnTo>
                      <a:pt x="880872" y="0"/>
                    </a:lnTo>
                    <a:lnTo>
                      <a:pt x="1377823" y="908177"/>
                    </a:lnTo>
                    <a:lnTo>
                      <a:pt x="1075563" y="908177"/>
                    </a:lnTo>
                    <a:lnTo>
                      <a:pt x="985648" y="746125"/>
                    </a:lnTo>
                    <a:lnTo>
                      <a:pt x="400177" y="746125"/>
                    </a:lnTo>
                    <a:lnTo>
                      <a:pt x="313056" y="908177"/>
                    </a:lnTo>
                    <a:lnTo>
                      <a:pt x="0" y="908177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11" name="Group 46">
              <a:extLst>
                <a:ext uri="{FF2B5EF4-FFF2-40B4-BE49-F238E27FC236}">
                  <a16:creationId xmlns:a16="http://schemas.microsoft.com/office/drawing/2014/main" id="{CEA2CF8E-C500-010C-1256-4A251EB63359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061220" y="1172175"/>
              <a:ext cx="475004" cy="130320"/>
              <a:chOff x="0" y="0"/>
              <a:chExt cx="1290345" cy="354012"/>
            </a:xfrm>
          </p:grpSpPr>
          <p:sp>
            <p:nvSpPr>
              <p:cNvPr id="13" name="Freeform 47">
                <a:extLst>
                  <a:ext uri="{FF2B5EF4-FFF2-40B4-BE49-F238E27FC236}">
                    <a16:creationId xmlns:a16="http://schemas.microsoft.com/office/drawing/2014/main" id="{9B7D90CD-F314-6797-4C8C-09DE83CF76C2}"/>
                  </a:ext>
                </a:extLst>
              </p:cNvPr>
              <p:cNvSpPr/>
              <p:nvPr/>
            </p:nvSpPr>
            <p:spPr>
              <a:xfrm>
                <a:off x="63500" y="68580"/>
                <a:ext cx="256794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256794" h="215900">
                    <a:moveTo>
                      <a:pt x="0" y="0"/>
                    </a:moveTo>
                    <a:lnTo>
                      <a:pt x="256794" y="0"/>
                    </a:lnTo>
                    <a:lnTo>
                      <a:pt x="256794" y="59563"/>
                    </a:lnTo>
                    <a:lnTo>
                      <a:pt x="163830" y="59563"/>
                    </a:lnTo>
                    <a:lnTo>
                      <a:pt x="163830" y="215900"/>
                    </a:lnTo>
                    <a:lnTo>
                      <a:pt x="93218" y="215900"/>
                    </a:lnTo>
                    <a:lnTo>
                      <a:pt x="93218" y="59563"/>
                    </a:lnTo>
                    <a:lnTo>
                      <a:pt x="0" y="59563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14" name="Freeform 48">
                <a:extLst>
                  <a:ext uri="{FF2B5EF4-FFF2-40B4-BE49-F238E27FC236}">
                    <a16:creationId xmlns:a16="http://schemas.microsoft.com/office/drawing/2014/main" id="{D2016696-4370-7567-4DB6-473505544F2E}"/>
                  </a:ext>
                </a:extLst>
              </p:cNvPr>
              <p:cNvSpPr/>
              <p:nvPr/>
            </p:nvSpPr>
            <p:spPr>
              <a:xfrm>
                <a:off x="340868" y="63500"/>
                <a:ext cx="302768" cy="226949"/>
              </a:xfrm>
              <a:custGeom>
                <a:avLst/>
                <a:gdLst/>
                <a:ahLst/>
                <a:cxnLst/>
                <a:rect l="l" t="t" r="r" b="b"/>
                <a:pathLst>
                  <a:path w="302768" h="226949">
                    <a:moveTo>
                      <a:pt x="151130" y="167513"/>
                    </a:moveTo>
                    <a:cubicBezTo>
                      <a:pt x="198882" y="167513"/>
                      <a:pt x="229362" y="145923"/>
                      <a:pt x="229362" y="113157"/>
                    </a:cubicBezTo>
                    <a:cubicBezTo>
                      <a:pt x="229362" y="80645"/>
                      <a:pt x="199009" y="59309"/>
                      <a:pt x="151130" y="59309"/>
                    </a:cubicBezTo>
                    <a:cubicBezTo>
                      <a:pt x="103632" y="59309"/>
                      <a:pt x="73533" y="80645"/>
                      <a:pt x="73533" y="113157"/>
                    </a:cubicBezTo>
                    <a:cubicBezTo>
                      <a:pt x="73533" y="145923"/>
                      <a:pt x="103886" y="167513"/>
                      <a:pt x="151130" y="167513"/>
                    </a:cubicBezTo>
                    <a:moveTo>
                      <a:pt x="0" y="113030"/>
                    </a:moveTo>
                    <a:cubicBezTo>
                      <a:pt x="0" y="44450"/>
                      <a:pt x="59563" y="0"/>
                      <a:pt x="151257" y="0"/>
                    </a:cubicBezTo>
                    <a:cubicBezTo>
                      <a:pt x="243586" y="0"/>
                      <a:pt x="302768" y="44577"/>
                      <a:pt x="302768" y="113030"/>
                    </a:cubicBezTo>
                    <a:cubicBezTo>
                      <a:pt x="302768" y="182245"/>
                      <a:pt x="243586" y="226949"/>
                      <a:pt x="151257" y="226949"/>
                    </a:cubicBezTo>
                    <a:cubicBezTo>
                      <a:pt x="59563" y="226949"/>
                      <a:pt x="0" y="182118"/>
                      <a:pt x="0" y="113030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15" name="Freeform 49">
                <a:extLst>
                  <a:ext uri="{FF2B5EF4-FFF2-40B4-BE49-F238E27FC236}">
                    <a16:creationId xmlns:a16="http://schemas.microsoft.com/office/drawing/2014/main" id="{D86A3B4B-0FD7-EA57-8782-F8D373079F5D}"/>
                  </a:ext>
                </a:extLst>
              </p:cNvPr>
              <p:cNvSpPr/>
              <p:nvPr/>
            </p:nvSpPr>
            <p:spPr>
              <a:xfrm>
                <a:off x="673608" y="68580"/>
                <a:ext cx="262763" cy="221869"/>
              </a:xfrm>
              <a:custGeom>
                <a:avLst/>
                <a:gdLst/>
                <a:ahLst/>
                <a:cxnLst/>
                <a:rect l="l" t="t" r="r" b="b"/>
                <a:pathLst>
                  <a:path w="262763" h="221869">
                    <a:moveTo>
                      <a:pt x="0" y="110363"/>
                    </a:moveTo>
                    <a:lnTo>
                      <a:pt x="0" y="0"/>
                    </a:lnTo>
                    <a:lnTo>
                      <a:pt x="70612" y="0"/>
                    </a:lnTo>
                    <a:lnTo>
                      <a:pt x="70612" y="107950"/>
                    </a:lnTo>
                    <a:cubicBezTo>
                      <a:pt x="70612" y="135001"/>
                      <a:pt x="82677" y="162433"/>
                      <a:pt x="131318" y="162433"/>
                    </a:cubicBezTo>
                    <a:cubicBezTo>
                      <a:pt x="179959" y="162433"/>
                      <a:pt x="191770" y="134747"/>
                      <a:pt x="191770" y="107950"/>
                    </a:cubicBezTo>
                    <a:lnTo>
                      <a:pt x="191770" y="0"/>
                    </a:lnTo>
                    <a:lnTo>
                      <a:pt x="262763" y="0"/>
                    </a:lnTo>
                    <a:lnTo>
                      <a:pt x="262763" y="110363"/>
                    </a:lnTo>
                    <a:cubicBezTo>
                      <a:pt x="262763" y="182880"/>
                      <a:pt x="223647" y="221869"/>
                      <a:pt x="131318" y="221869"/>
                    </a:cubicBezTo>
                    <a:cubicBezTo>
                      <a:pt x="38735" y="221869"/>
                      <a:pt x="0" y="182753"/>
                      <a:pt x="0" y="110363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16" name="Freeform 50">
                <a:extLst>
                  <a:ext uri="{FF2B5EF4-FFF2-40B4-BE49-F238E27FC236}">
                    <a16:creationId xmlns:a16="http://schemas.microsoft.com/office/drawing/2014/main" id="{42131041-0FD8-891C-76C9-4C09EFA1CE63}"/>
                  </a:ext>
                </a:extLst>
              </p:cNvPr>
              <p:cNvSpPr/>
              <p:nvPr/>
            </p:nvSpPr>
            <p:spPr>
              <a:xfrm>
                <a:off x="960247" y="63500"/>
                <a:ext cx="266700" cy="226949"/>
              </a:xfrm>
              <a:custGeom>
                <a:avLst/>
                <a:gdLst/>
                <a:ahLst/>
                <a:cxnLst/>
                <a:rect l="l" t="t" r="r" b="b"/>
                <a:pathLst>
                  <a:path w="266700" h="226949">
                    <a:moveTo>
                      <a:pt x="0" y="149733"/>
                    </a:moveTo>
                    <a:lnTo>
                      <a:pt x="73406" y="149733"/>
                    </a:lnTo>
                    <a:cubicBezTo>
                      <a:pt x="73406" y="165354"/>
                      <a:pt x="89662" y="175895"/>
                      <a:pt x="136525" y="175895"/>
                    </a:cubicBezTo>
                    <a:cubicBezTo>
                      <a:pt x="184277" y="175895"/>
                      <a:pt x="193294" y="169291"/>
                      <a:pt x="193294" y="157861"/>
                    </a:cubicBezTo>
                    <a:cubicBezTo>
                      <a:pt x="193294" y="144653"/>
                      <a:pt x="185166" y="141986"/>
                      <a:pt x="132842" y="138684"/>
                    </a:cubicBezTo>
                    <a:lnTo>
                      <a:pt x="122301" y="138049"/>
                    </a:lnTo>
                    <a:cubicBezTo>
                      <a:pt x="39624" y="133223"/>
                      <a:pt x="3302" y="112776"/>
                      <a:pt x="3302" y="66548"/>
                    </a:cubicBezTo>
                    <a:cubicBezTo>
                      <a:pt x="3302" y="22225"/>
                      <a:pt x="50419" y="0"/>
                      <a:pt x="124714" y="0"/>
                    </a:cubicBezTo>
                    <a:cubicBezTo>
                      <a:pt x="209550" y="0"/>
                      <a:pt x="254889" y="25908"/>
                      <a:pt x="257556" y="73660"/>
                    </a:cubicBezTo>
                    <a:lnTo>
                      <a:pt x="184277" y="73660"/>
                    </a:lnTo>
                    <a:cubicBezTo>
                      <a:pt x="184277" y="57150"/>
                      <a:pt x="164719" y="51054"/>
                      <a:pt x="124206" y="51054"/>
                    </a:cubicBezTo>
                    <a:cubicBezTo>
                      <a:pt x="85979" y="51054"/>
                      <a:pt x="76708" y="57150"/>
                      <a:pt x="76708" y="66421"/>
                    </a:cubicBezTo>
                    <a:cubicBezTo>
                      <a:pt x="76708" y="77597"/>
                      <a:pt x="84836" y="81788"/>
                      <a:pt x="133223" y="85090"/>
                    </a:cubicBezTo>
                    <a:lnTo>
                      <a:pt x="145542" y="85979"/>
                    </a:lnTo>
                    <a:cubicBezTo>
                      <a:pt x="219202" y="91694"/>
                      <a:pt x="266700" y="99441"/>
                      <a:pt x="266700" y="155067"/>
                    </a:cubicBezTo>
                    <a:cubicBezTo>
                      <a:pt x="266700" y="209550"/>
                      <a:pt x="219202" y="226949"/>
                      <a:pt x="139573" y="226949"/>
                    </a:cubicBezTo>
                    <a:cubicBezTo>
                      <a:pt x="52705" y="226949"/>
                      <a:pt x="2794" y="206248"/>
                      <a:pt x="127" y="149606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sp>
          <p:nvSpPr>
            <p:cNvPr id="12" name="TextBox 62">
              <a:extLst>
                <a:ext uri="{FF2B5EF4-FFF2-40B4-BE49-F238E27FC236}">
                  <a16:creationId xmlns:a16="http://schemas.microsoft.com/office/drawing/2014/main" id="{625CA2D1-DC46-A0F6-3D77-3BE80E23C165}"/>
                </a:ext>
              </a:extLst>
            </p:cNvPr>
            <p:cNvSpPr txBox="1"/>
            <p:nvPr/>
          </p:nvSpPr>
          <p:spPr>
            <a:xfrm>
              <a:off x="4585889" y="842263"/>
              <a:ext cx="1850844" cy="44518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599"/>
                </a:lnSpc>
                <a:spcBef>
                  <a:spcPct val="0"/>
                </a:spcBef>
              </a:pPr>
              <a:r>
                <a:rPr lang="fr-FR" sz="2571" dirty="0">
                  <a:solidFill>
                    <a:srgbClr val="000204"/>
                  </a:solidFill>
                  <a:latin typeface="Horizon Outlined"/>
                </a:rPr>
                <a:t>Liste 3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262D890C-935A-59BB-7C66-C2A8666CA3B9}"/>
              </a:ext>
            </a:extLst>
          </p:cNvPr>
          <p:cNvGrpSpPr/>
          <p:nvPr userDrawn="1"/>
        </p:nvGrpSpPr>
        <p:grpSpPr>
          <a:xfrm>
            <a:off x="703277" y="9453323"/>
            <a:ext cx="5451446" cy="267774"/>
            <a:chOff x="505913" y="6586164"/>
            <a:chExt cx="5451446" cy="267774"/>
          </a:xfrm>
        </p:grpSpPr>
        <p:grpSp>
          <p:nvGrpSpPr>
            <p:cNvPr id="49" name="Group 15">
              <a:extLst>
                <a:ext uri="{FF2B5EF4-FFF2-40B4-BE49-F238E27FC236}">
                  <a16:creationId xmlns:a16="http://schemas.microsoft.com/office/drawing/2014/main" id="{5F8150A7-FBE9-76B5-D473-D15CC220117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285946" y="6594991"/>
              <a:ext cx="154066" cy="219272"/>
              <a:chOff x="0" y="0"/>
              <a:chExt cx="418516" cy="595655"/>
            </a:xfrm>
          </p:grpSpPr>
          <p:sp>
            <p:nvSpPr>
              <p:cNvPr id="67" name="Freeform 16">
                <a:extLst>
                  <a:ext uri="{FF2B5EF4-FFF2-40B4-BE49-F238E27FC236}">
                    <a16:creationId xmlns:a16="http://schemas.microsoft.com/office/drawing/2014/main" id="{9C5A301A-1BC8-1B79-A9F7-2547781C38C3}"/>
                  </a:ext>
                </a:extLst>
              </p:cNvPr>
              <p:cNvSpPr/>
              <p:nvPr/>
            </p:nvSpPr>
            <p:spPr>
              <a:xfrm>
                <a:off x="0" y="0"/>
                <a:ext cx="418592" cy="595630"/>
              </a:xfrm>
              <a:custGeom>
                <a:avLst/>
                <a:gdLst/>
                <a:ahLst/>
                <a:cxnLst/>
                <a:rect l="l" t="t" r="r" b="b"/>
                <a:pathLst>
                  <a:path w="418592" h="595630">
                    <a:moveTo>
                      <a:pt x="81661" y="595630"/>
                    </a:moveTo>
                    <a:lnTo>
                      <a:pt x="0" y="595630"/>
                    </a:lnTo>
                    <a:lnTo>
                      <a:pt x="377825" y="0"/>
                    </a:lnTo>
                    <a:lnTo>
                      <a:pt x="418592" y="64262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50" name="Group 29">
              <a:extLst>
                <a:ext uri="{FF2B5EF4-FFF2-40B4-BE49-F238E27FC236}">
                  <a16:creationId xmlns:a16="http://schemas.microsoft.com/office/drawing/2014/main" id="{6FFD3008-2C9B-96DC-0CEE-C5AADF1FB939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962307" y="6719761"/>
              <a:ext cx="116049" cy="134177"/>
              <a:chOff x="0" y="0"/>
              <a:chExt cx="315252" cy="364490"/>
            </a:xfrm>
          </p:grpSpPr>
          <p:sp>
            <p:nvSpPr>
              <p:cNvPr id="65" name="Freeform 30">
                <a:extLst>
                  <a:ext uri="{FF2B5EF4-FFF2-40B4-BE49-F238E27FC236}">
                    <a16:creationId xmlns:a16="http://schemas.microsoft.com/office/drawing/2014/main" id="{D28DFAFF-6C24-70E0-872E-7D894159D48F}"/>
                  </a:ext>
                </a:extLst>
              </p:cNvPr>
              <p:cNvSpPr/>
              <p:nvPr/>
            </p:nvSpPr>
            <p:spPr>
              <a:xfrm>
                <a:off x="68453" y="74803"/>
                <a:ext cx="158877" cy="226187"/>
              </a:xfrm>
              <a:custGeom>
                <a:avLst/>
                <a:gdLst/>
                <a:ahLst/>
                <a:cxnLst/>
                <a:rect l="l" t="t" r="r" b="b"/>
                <a:pathLst>
                  <a:path w="158877" h="226187">
                    <a:moveTo>
                      <a:pt x="0" y="226187"/>
                    </a:moveTo>
                    <a:lnTo>
                      <a:pt x="30988" y="226187"/>
                    </a:lnTo>
                    <a:lnTo>
                      <a:pt x="158877" y="24384"/>
                    </a:lnTo>
                    <a:lnTo>
                      <a:pt x="143383" y="0"/>
                    </a:lnTo>
                    <a:close/>
                  </a:path>
                </a:pathLst>
              </a:custGeom>
              <a:solidFill>
                <a:srgbClr val="F4ED68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66" name="Freeform 31">
                <a:extLst>
                  <a:ext uri="{FF2B5EF4-FFF2-40B4-BE49-F238E27FC236}">
                    <a16:creationId xmlns:a16="http://schemas.microsoft.com/office/drawing/2014/main" id="{E4857F9C-887F-AB57-5BB5-3A575F0CE4EC}"/>
                  </a:ext>
                </a:extLst>
              </p:cNvPr>
              <p:cNvSpPr/>
              <p:nvPr/>
            </p:nvSpPr>
            <p:spPr>
              <a:xfrm>
                <a:off x="63500" y="63500"/>
                <a:ext cx="188214" cy="237490"/>
              </a:xfrm>
              <a:custGeom>
                <a:avLst/>
                <a:gdLst/>
                <a:ahLst/>
                <a:cxnLst/>
                <a:rect l="l" t="t" r="r" b="b"/>
                <a:pathLst>
                  <a:path w="188214" h="237490">
                    <a:moveTo>
                      <a:pt x="149225" y="0"/>
                    </a:moveTo>
                    <a:lnTo>
                      <a:pt x="0" y="237490"/>
                    </a:lnTo>
                    <a:lnTo>
                      <a:pt x="67310" y="237490"/>
                    </a:lnTo>
                    <a:lnTo>
                      <a:pt x="188214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51" name="Group 43">
              <a:extLst>
                <a:ext uri="{FF2B5EF4-FFF2-40B4-BE49-F238E27FC236}">
                  <a16:creationId xmlns:a16="http://schemas.microsoft.com/office/drawing/2014/main" id="{4FABDBE2-2D0B-6237-D8BE-D87E8A4268B2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606580" y="6719761"/>
              <a:ext cx="116060" cy="134177"/>
              <a:chOff x="0" y="0"/>
              <a:chExt cx="315278" cy="364490"/>
            </a:xfrm>
          </p:grpSpPr>
          <p:sp>
            <p:nvSpPr>
              <p:cNvPr id="63" name="Freeform 44">
                <a:extLst>
                  <a:ext uri="{FF2B5EF4-FFF2-40B4-BE49-F238E27FC236}">
                    <a16:creationId xmlns:a16="http://schemas.microsoft.com/office/drawing/2014/main" id="{557BAA34-84A9-8747-8F4C-F356C57131D9}"/>
                  </a:ext>
                </a:extLst>
              </p:cNvPr>
              <p:cNvSpPr/>
              <p:nvPr/>
            </p:nvSpPr>
            <p:spPr>
              <a:xfrm>
                <a:off x="68453" y="74803"/>
                <a:ext cx="158877" cy="226187"/>
              </a:xfrm>
              <a:custGeom>
                <a:avLst/>
                <a:gdLst/>
                <a:ahLst/>
                <a:cxnLst/>
                <a:rect l="l" t="t" r="r" b="b"/>
                <a:pathLst>
                  <a:path w="158877" h="226187">
                    <a:moveTo>
                      <a:pt x="0" y="226187"/>
                    </a:moveTo>
                    <a:lnTo>
                      <a:pt x="30988" y="226187"/>
                    </a:lnTo>
                    <a:lnTo>
                      <a:pt x="158877" y="24384"/>
                    </a:lnTo>
                    <a:lnTo>
                      <a:pt x="143383" y="0"/>
                    </a:lnTo>
                    <a:close/>
                  </a:path>
                </a:pathLst>
              </a:custGeom>
              <a:solidFill>
                <a:srgbClr val="F4ED68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64" name="Freeform 45">
                <a:extLst>
                  <a:ext uri="{FF2B5EF4-FFF2-40B4-BE49-F238E27FC236}">
                    <a16:creationId xmlns:a16="http://schemas.microsoft.com/office/drawing/2014/main" id="{05A89F9A-1BB7-C06C-F729-B79FC18EFF8A}"/>
                  </a:ext>
                </a:extLst>
              </p:cNvPr>
              <p:cNvSpPr/>
              <p:nvPr/>
            </p:nvSpPr>
            <p:spPr>
              <a:xfrm>
                <a:off x="63500" y="63500"/>
                <a:ext cx="188341" cy="237490"/>
              </a:xfrm>
              <a:custGeom>
                <a:avLst/>
                <a:gdLst/>
                <a:ahLst/>
                <a:cxnLst/>
                <a:rect l="l" t="t" r="r" b="b"/>
                <a:pathLst>
                  <a:path w="188341" h="237490">
                    <a:moveTo>
                      <a:pt x="149225" y="0"/>
                    </a:moveTo>
                    <a:lnTo>
                      <a:pt x="0" y="237490"/>
                    </a:lnTo>
                    <a:lnTo>
                      <a:pt x="67310" y="237490"/>
                    </a:lnTo>
                    <a:lnTo>
                      <a:pt x="188341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24A81B70-BBD9-1260-4151-35236B4843A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267582" y="6719761"/>
              <a:ext cx="116053" cy="134177"/>
              <a:chOff x="0" y="0"/>
              <a:chExt cx="315252" cy="364490"/>
            </a:xfrm>
          </p:grpSpPr>
          <p:sp>
            <p:nvSpPr>
              <p:cNvPr id="62" name="Freeform 52">
                <a:extLst>
                  <a:ext uri="{FF2B5EF4-FFF2-40B4-BE49-F238E27FC236}">
                    <a16:creationId xmlns:a16="http://schemas.microsoft.com/office/drawing/2014/main" id="{3914F1D9-C0C9-C645-F2D2-41576FB0D2F5}"/>
                  </a:ext>
                </a:extLst>
              </p:cNvPr>
              <p:cNvSpPr/>
              <p:nvPr/>
            </p:nvSpPr>
            <p:spPr>
              <a:xfrm>
                <a:off x="63500" y="63500"/>
                <a:ext cx="188214" cy="237490"/>
              </a:xfrm>
              <a:custGeom>
                <a:avLst/>
                <a:gdLst/>
                <a:ahLst/>
                <a:cxnLst/>
                <a:rect l="l" t="t" r="r" b="b"/>
                <a:pathLst>
                  <a:path w="188214" h="237490">
                    <a:moveTo>
                      <a:pt x="149225" y="0"/>
                    </a:moveTo>
                    <a:lnTo>
                      <a:pt x="0" y="237490"/>
                    </a:lnTo>
                    <a:lnTo>
                      <a:pt x="67310" y="237490"/>
                    </a:lnTo>
                    <a:lnTo>
                      <a:pt x="188214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53" name="Group 53">
              <a:extLst>
                <a:ext uri="{FF2B5EF4-FFF2-40B4-BE49-F238E27FC236}">
                  <a16:creationId xmlns:a16="http://schemas.microsoft.com/office/drawing/2014/main" id="{0EEE6894-D106-976D-39F1-A5070225A9EC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935533" y="6599665"/>
              <a:ext cx="154069" cy="219272"/>
              <a:chOff x="0" y="0"/>
              <a:chExt cx="418528" cy="595655"/>
            </a:xfrm>
          </p:grpSpPr>
          <p:sp>
            <p:nvSpPr>
              <p:cNvPr id="61" name="Freeform 54">
                <a:extLst>
                  <a:ext uri="{FF2B5EF4-FFF2-40B4-BE49-F238E27FC236}">
                    <a16:creationId xmlns:a16="http://schemas.microsoft.com/office/drawing/2014/main" id="{F920D1F3-9A3D-152E-1A74-791CCDD8E501}"/>
                  </a:ext>
                </a:extLst>
              </p:cNvPr>
              <p:cNvSpPr/>
              <p:nvPr/>
            </p:nvSpPr>
            <p:spPr>
              <a:xfrm>
                <a:off x="0" y="0"/>
                <a:ext cx="418592" cy="595630"/>
              </a:xfrm>
              <a:custGeom>
                <a:avLst/>
                <a:gdLst/>
                <a:ahLst/>
                <a:cxnLst/>
                <a:rect l="l" t="t" r="r" b="b"/>
                <a:pathLst>
                  <a:path w="418592" h="595630">
                    <a:moveTo>
                      <a:pt x="0" y="595630"/>
                    </a:moveTo>
                    <a:lnTo>
                      <a:pt x="81661" y="595630"/>
                    </a:lnTo>
                    <a:lnTo>
                      <a:pt x="418592" y="64262"/>
                    </a:lnTo>
                    <a:lnTo>
                      <a:pt x="377825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sp>
          <p:nvSpPr>
            <p:cNvPr id="54" name="TextBox 55">
              <a:extLst>
                <a:ext uri="{FF2B5EF4-FFF2-40B4-BE49-F238E27FC236}">
                  <a16:creationId xmlns:a16="http://schemas.microsoft.com/office/drawing/2014/main" id="{F200BE00-2702-C332-6215-D77E67ABE8BC}"/>
                </a:ext>
              </a:extLst>
            </p:cNvPr>
            <p:cNvSpPr txBox="1"/>
            <p:nvPr/>
          </p:nvSpPr>
          <p:spPr>
            <a:xfrm>
              <a:off x="505913" y="6593490"/>
              <a:ext cx="636274" cy="24481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045"/>
                </a:lnSpc>
              </a:pPr>
              <a:r>
                <a:rPr lang="fr-FR" sz="1461" dirty="0">
                  <a:solidFill>
                    <a:srgbClr val="000204"/>
                  </a:solidFill>
                  <a:latin typeface="Poppins Bold"/>
                </a:rPr>
                <a:t>Liste 3</a:t>
              </a:r>
            </a:p>
          </p:txBody>
        </p:sp>
        <p:sp>
          <p:nvSpPr>
            <p:cNvPr id="55" name="TextBox 56">
              <a:extLst>
                <a:ext uri="{FF2B5EF4-FFF2-40B4-BE49-F238E27FC236}">
                  <a16:creationId xmlns:a16="http://schemas.microsoft.com/office/drawing/2014/main" id="{81F275A4-5477-2475-0715-25AE760B7FEA}"/>
                </a:ext>
              </a:extLst>
            </p:cNvPr>
            <p:cNvSpPr txBox="1"/>
            <p:nvPr/>
          </p:nvSpPr>
          <p:spPr>
            <a:xfrm>
              <a:off x="5266455" y="6593490"/>
              <a:ext cx="690904" cy="24481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045"/>
                </a:lnSpc>
              </a:pPr>
              <a:r>
                <a:rPr lang="fr-FR" sz="1461" dirty="0">
                  <a:solidFill>
                    <a:srgbClr val="000204"/>
                  </a:solidFill>
                  <a:latin typeface="Poppins Bold"/>
                </a:rPr>
                <a:t>Liste 3</a:t>
              </a:r>
            </a:p>
          </p:txBody>
        </p:sp>
        <p:sp>
          <p:nvSpPr>
            <p:cNvPr id="56" name="TextBox 57">
              <a:extLst>
                <a:ext uri="{FF2B5EF4-FFF2-40B4-BE49-F238E27FC236}">
                  <a16:creationId xmlns:a16="http://schemas.microsoft.com/office/drawing/2014/main" id="{C9D753C0-D52E-83F8-9A49-A54233DCB1AB}"/>
                </a:ext>
              </a:extLst>
            </p:cNvPr>
            <p:cNvSpPr txBox="1"/>
            <p:nvPr/>
          </p:nvSpPr>
          <p:spPr>
            <a:xfrm>
              <a:off x="1489161" y="6755734"/>
              <a:ext cx="1249999" cy="7437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649"/>
                </a:lnSpc>
              </a:pPr>
              <a:r>
                <a:rPr lang="fr-FR" sz="464" dirty="0">
                  <a:solidFill>
                    <a:srgbClr val="000204"/>
                  </a:solidFill>
                  <a:latin typeface="Poppins Medium"/>
                </a:rPr>
                <a:t>29, avenue Monterey, L-2163 Luxembourg </a:t>
              </a:r>
            </a:p>
          </p:txBody>
        </p:sp>
        <p:sp>
          <p:nvSpPr>
            <p:cNvPr id="57" name="TextBox 58">
              <a:extLst>
                <a:ext uri="{FF2B5EF4-FFF2-40B4-BE49-F238E27FC236}">
                  <a16:creationId xmlns:a16="http://schemas.microsoft.com/office/drawing/2014/main" id="{8D1E6612-A9F9-AFEF-F133-F79EA3AFE2D2}"/>
                </a:ext>
              </a:extLst>
            </p:cNvPr>
            <p:cNvSpPr txBox="1"/>
            <p:nvPr/>
          </p:nvSpPr>
          <p:spPr>
            <a:xfrm>
              <a:off x="3054990" y="6755735"/>
              <a:ext cx="525800" cy="7437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649"/>
                </a:lnSpc>
              </a:pPr>
              <a:r>
                <a:rPr lang="fr-FR" sz="464" dirty="0">
                  <a:solidFill>
                    <a:srgbClr val="000204"/>
                  </a:solidFill>
                  <a:latin typeface="Poppins Medium"/>
                </a:rPr>
                <a:t>  +352 22 32 28-1  </a:t>
              </a:r>
            </a:p>
          </p:txBody>
        </p:sp>
        <p:sp>
          <p:nvSpPr>
            <p:cNvPr id="58" name="TextBox 59">
              <a:extLst>
                <a:ext uri="{FF2B5EF4-FFF2-40B4-BE49-F238E27FC236}">
                  <a16:creationId xmlns:a16="http://schemas.microsoft.com/office/drawing/2014/main" id="{A857D936-6DBC-4CE2-999C-75A1C3DC1D53}"/>
                </a:ext>
              </a:extLst>
            </p:cNvPr>
            <p:cNvSpPr txBox="1"/>
            <p:nvPr/>
          </p:nvSpPr>
          <p:spPr>
            <a:xfrm>
              <a:off x="3792764" y="6755735"/>
              <a:ext cx="424572" cy="7437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649"/>
                </a:lnSpc>
              </a:pPr>
              <a:r>
                <a:rPr lang="fr-FR" sz="464" dirty="0">
                  <a:solidFill>
                    <a:srgbClr val="000204"/>
                  </a:solidFill>
                  <a:latin typeface="Poppins Medium"/>
                </a:rPr>
                <a:t>info@aleba.lu </a:t>
              </a:r>
            </a:p>
          </p:txBody>
        </p:sp>
        <p:sp>
          <p:nvSpPr>
            <p:cNvPr id="59" name="TextBox 60">
              <a:extLst>
                <a:ext uri="{FF2B5EF4-FFF2-40B4-BE49-F238E27FC236}">
                  <a16:creationId xmlns:a16="http://schemas.microsoft.com/office/drawing/2014/main" id="{0703F5D8-63B7-845C-0E06-F7BB216DC57F}"/>
                </a:ext>
              </a:extLst>
            </p:cNvPr>
            <p:cNvSpPr txBox="1"/>
            <p:nvPr/>
          </p:nvSpPr>
          <p:spPr>
            <a:xfrm>
              <a:off x="4390892" y="6755735"/>
              <a:ext cx="435166" cy="7437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649"/>
                </a:lnSpc>
              </a:pPr>
              <a:r>
                <a:rPr lang="fr-FR" sz="464" dirty="0">
                  <a:solidFill>
                    <a:srgbClr val="000204"/>
                  </a:solidFill>
                  <a:latin typeface="Poppins Medium"/>
                </a:rPr>
                <a:t>www.aleba.lu</a:t>
              </a:r>
            </a:p>
          </p:txBody>
        </p:sp>
        <p:sp>
          <p:nvSpPr>
            <p:cNvPr id="60" name="TextBox 61">
              <a:extLst>
                <a:ext uri="{FF2B5EF4-FFF2-40B4-BE49-F238E27FC236}">
                  <a16:creationId xmlns:a16="http://schemas.microsoft.com/office/drawing/2014/main" id="{5EBB79CF-844E-E2CA-44E1-D36FA1B44F44}"/>
                </a:ext>
              </a:extLst>
            </p:cNvPr>
            <p:cNvSpPr txBox="1"/>
            <p:nvPr/>
          </p:nvSpPr>
          <p:spPr>
            <a:xfrm>
              <a:off x="1654819" y="6586164"/>
              <a:ext cx="3299599" cy="108748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866"/>
                </a:lnSpc>
              </a:pPr>
              <a:r>
                <a:rPr lang="fr-FR" sz="619" dirty="0">
                  <a:solidFill>
                    <a:srgbClr val="000204"/>
                  </a:solidFill>
                  <a:latin typeface="Poppins Bold"/>
                </a:rPr>
                <a:t>Association Luxembourgeoise pour tous les Employés ayant Besoin d’Assistance </a:t>
              </a:r>
            </a:p>
          </p:txBody>
        </p:sp>
      </p:grpSp>
      <p:grpSp>
        <p:nvGrpSpPr>
          <p:cNvPr id="2" name="Group 78">
            <a:extLst>
              <a:ext uri="{FF2B5EF4-FFF2-40B4-BE49-F238E27FC236}">
                <a16:creationId xmlns:a16="http://schemas.microsoft.com/office/drawing/2014/main" id="{3620E267-B692-D7D1-CBE8-CAFD5443ABCC}"/>
              </a:ext>
            </a:extLst>
          </p:cNvPr>
          <p:cNvGrpSpPr/>
          <p:nvPr userDrawn="1"/>
        </p:nvGrpSpPr>
        <p:grpSpPr>
          <a:xfrm>
            <a:off x="3699393" y="2492382"/>
            <a:ext cx="1498421" cy="2050081"/>
            <a:chOff x="0" y="0"/>
            <a:chExt cx="490256" cy="670749"/>
          </a:xfrm>
        </p:grpSpPr>
        <p:sp>
          <p:nvSpPr>
            <p:cNvPr id="3" name="Freeform 79">
              <a:extLst>
                <a:ext uri="{FF2B5EF4-FFF2-40B4-BE49-F238E27FC236}">
                  <a16:creationId xmlns:a16="http://schemas.microsoft.com/office/drawing/2014/main" id="{2E27725D-9A0A-0C60-E0A9-4659F605C1DD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4" name="TextBox 80">
              <a:extLst>
                <a:ext uri="{FF2B5EF4-FFF2-40B4-BE49-F238E27FC236}">
                  <a16:creationId xmlns:a16="http://schemas.microsoft.com/office/drawing/2014/main" id="{25B97872-AB4D-A6B4-B5FB-3FFBF5C5A8C5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68" name="Picture Placeholder 87">
            <a:extLst>
              <a:ext uri="{FF2B5EF4-FFF2-40B4-BE49-F238E27FC236}">
                <a16:creationId xmlns:a16="http://schemas.microsoft.com/office/drawing/2014/main" id="{0749DABA-09C8-821E-B2DC-3F85B8AA2B7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3696613" y="2491934"/>
            <a:ext cx="1498421" cy="2050081"/>
          </a:xfrm>
        </p:spPr>
        <p:txBody>
          <a:bodyPr anchor="t">
            <a:normAutofit/>
          </a:bodyPr>
          <a:lstStyle>
            <a:lvl1pPr marL="0" indent="0">
              <a:buNone/>
              <a:defRPr sz="11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</a:t>
            </a:r>
          </a:p>
        </p:txBody>
      </p:sp>
      <p:sp>
        <p:nvSpPr>
          <p:cNvPr id="69" name="Text Placeholder 79">
            <a:extLst>
              <a:ext uri="{FF2B5EF4-FFF2-40B4-BE49-F238E27FC236}">
                <a16:creationId xmlns:a16="http://schemas.microsoft.com/office/drawing/2014/main" id="{FAEE3B48-A15F-EB4E-A81A-D2E885FAD48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68307" y="1894280"/>
            <a:ext cx="1560673" cy="278309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70" name="Group 81">
            <a:extLst>
              <a:ext uri="{FF2B5EF4-FFF2-40B4-BE49-F238E27FC236}">
                <a16:creationId xmlns:a16="http://schemas.microsoft.com/office/drawing/2014/main" id="{BD44A52F-2913-9FA8-3253-45AAA3AE01A5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668307" y="4269416"/>
            <a:ext cx="1560673" cy="223874"/>
            <a:chOff x="63500" y="63498"/>
            <a:chExt cx="2015109" cy="289053"/>
          </a:xfrm>
        </p:grpSpPr>
        <p:sp>
          <p:nvSpPr>
            <p:cNvPr id="71" name="Freeform 82">
              <a:extLst>
                <a:ext uri="{FF2B5EF4-FFF2-40B4-BE49-F238E27FC236}">
                  <a16:creationId xmlns:a16="http://schemas.microsoft.com/office/drawing/2014/main" id="{93631087-A45C-5FEB-7489-83DE435DD3A0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chemeClr val="bg1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72" name="Freeform 83">
              <a:extLst>
                <a:ext uri="{FF2B5EF4-FFF2-40B4-BE49-F238E27FC236}">
                  <a16:creationId xmlns:a16="http://schemas.microsoft.com/office/drawing/2014/main" id="{CC3304A2-CC75-1A4D-2C49-0CFB576F48FE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73" name="Freeform 84">
              <a:extLst>
                <a:ext uri="{FF2B5EF4-FFF2-40B4-BE49-F238E27FC236}">
                  <a16:creationId xmlns:a16="http://schemas.microsoft.com/office/drawing/2014/main" id="{AC18EEB8-723B-07A4-A62C-4386E00729AA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74" name="Group 86">
            <a:extLst>
              <a:ext uri="{FF2B5EF4-FFF2-40B4-BE49-F238E27FC236}">
                <a16:creationId xmlns:a16="http://schemas.microsoft.com/office/drawing/2014/main" id="{0614E994-33EB-FFB9-8FDE-FA8472A81B58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699504" y="4633162"/>
            <a:ext cx="168114" cy="239309"/>
            <a:chOff x="0" y="0"/>
            <a:chExt cx="217068" cy="308991"/>
          </a:xfrm>
        </p:grpSpPr>
        <p:sp>
          <p:nvSpPr>
            <p:cNvPr id="75" name="Freeform 87">
              <a:extLst>
                <a:ext uri="{FF2B5EF4-FFF2-40B4-BE49-F238E27FC236}">
                  <a16:creationId xmlns:a16="http://schemas.microsoft.com/office/drawing/2014/main" id="{81C95F58-58A2-2140-FFA7-489CF5D1B3DA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76" name="Text Placeholder 85">
            <a:extLst>
              <a:ext uri="{FF2B5EF4-FFF2-40B4-BE49-F238E27FC236}">
                <a16:creationId xmlns:a16="http://schemas.microsoft.com/office/drawing/2014/main" id="{A0BEE69A-ACE5-7D5B-ECE1-37ACECF652F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68306" y="2178405"/>
            <a:ext cx="1560673" cy="278309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77" name="Text Placeholder 89">
            <a:extLst>
              <a:ext uri="{FF2B5EF4-FFF2-40B4-BE49-F238E27FC236}">
                <a16:creationId xmlns:a16="http://schemas.microsoft.com/office/drawing/2014/main" id="{AE7967CD-9348-2FDA-7577-A888BC8F870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68306" y="4289306"/>
            <a:ext cx="1560673" cy="201125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78" name="Text Placeholder 67">
            <a:extLst>
              <a:ext uri="{FF2B5EF4-FFF2-40B4-BE49-F238E27FC236}">
                <a16:creationId xmlns:a16="http://schemas.microsoft.com/office/drawing/2014/main" id="{F7EEA72B-D6DC-46F0-9D75-9DF58846A5C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96652" y="4633162"/>
            <a:ext cx="1276810" cy="299608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5BF80CF4-F424-44A0-DF49-ADABC82AD540}"/>
              </a:ext>
            </a:extLst>
          </p:cNvPr>
          <p:cNvGrpSpPr/>
          <p:nvPr userDrawn="1"/>
        </p:nvGrpSpPr>
        <p:grpSpPr>
          <a:xfrm>
            <a:off x="1662856" y="2487448"/>
            <a:ext cx="1498421" cy="2050081"/>
            <a:chOff x="0" y="0"/>
            <a:chExt cx="490256" cy="670749"/>
          </a:xfrm>
        </p:grpSpPr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0698090F-165A-07E3-AF83-51D306635293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3CA0694B-03B4-D098-60EC-C4A41B18A2B7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82" name="Picture Placeholder 87">
            <a:extLst>
              <a:ext uri="{FF2B5EF4-FFF2-40B4-BE49-F238E27FC236}">
                <a16:creationId xmlns:a16="http://schemas.microsoft.com/office/drawing/2014/main" id="{CB1F6D2F-8A75-2D3B-C8F0-EAD87AED8EF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660076" y="2487000"/>
            <a:ext cx="1498421" cy="2050081"/>
          </a:xfrm>
        </p:spPr>
        <p:txBody>
          <a:bodyPr anchor="t">
            <a:normAutofit/>
          </a:bodyPr>
          <a:lstStyle>
            <a:lvl1pPr marL="0" indent="0">
              <a:buNone/>
              <a:defRPr sz="11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83" name="Text Placeholder 79">
            <a:extLst>
              <a:ext uri="{FF2B5EF4-FFF2-40B4-BE49-F238E27FC236}">
                <a16:creationId xmlns:a16="http://schemas.microsoft.com/office/drawing/2014/main" id="{9A535DB1-0635-19A6-4D53-396A87F33E0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631770" y="1889346"/>
            <a:ext cx="1560673" cy="278309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88" name="Group 86">
            <a:extLst>
              <a:ext uri="{FF2B5EF4-FFF2-40B4-BE49-F238E27FC236}">
                <a16:creationId xmlns:a16="http://schemas.microsoft.com/office/drawing/2014/main" id="{F5A24736-0086-F925-5DC0-B6BAA22E017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662967" y="4628228"/>
            <a:ext cx="168114" cy="239309"/>
            <a:chOff x="0" y="0"/>
            <a:chExt cx="217068" cy="308991"/>
          </a:xfrm>
        </p:grpSpPr>
        <p:sp>
          <p:nvSpPr>
            <p:cNvPr id="89" name="Freeform 87">
              <a:extLst>
                <a:ext uri="{FF2B5EF4-FFF2-40B4-BE49-F238E27FC236}">
                  <a16:creationId xmlns:a16="http://schemas.microsoft.com/office/drawing/2014/main" id="{1CDCD2BA-62CE-0DE5-8F03-296B11DE81B7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90" name="Text Placeholder 85">
            <a:extLst>
              <a:ext uri="{FF2B5EF4-FFF2-40B4-BE49-F238E27FC236}">
                <a16:creationId xmlns:a16="http://schemas.microsoft.com/office/drawing/2014/main" id="{E9E4E955-9CB3-5A91-9DC7-1291A41845B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631769" y="2173471"/>
            <a:ext cx="1560673" cy="278309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grpSp>
        <p:nvGrpSpPr>
          <p:cNvPr id="84" name="Group 81">
            <a:extLst>
              <a:ext uri="{FF2B5EF4-FFF2-40B4-BE49-F238E27FC236}">
                <a16:creationId xmlns:a16="http://schemas.microsoft.com/office/drawing/2014/main" id="{DC2A5DAD-63AB-C30B-D5CA-031890AAD5C1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631770" y="4264482"/>
            <a:ext cx="1560673" cy="223874"/>
            <a:chOff x="63500" y="63498"/>
            <a:chExt cx="2015109" cy="289053"/>
          </a:xfrm>
        </p:grpSpPr>
        <p:sp>
          <p:nvSpPr>
            <p:cNvPr id="85" name="Freeform 82">
              <a:extLst>
                <a:ext uri="{FF2B5EF4-FFF2-40B4-BE49-F238E27FC236}">
                  <a16:creationId xmlns:a16="http://schemas.microsoft.com/office/drawing/2014/main" id="{5F25D9B0-4FC4-D0DC-82DC-75BF7EE05895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chemeClr val="bg1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86" name="Freeform 83">
              <a:extLst>
                <a:ext uri="{FF2B5EF4-FFF2-40B4-BE49-F238E27FC236}">
                  <a16:creationId xmlns:a16="http://schemas.microsoft.com/office/drawing/2014/main" id="{B65D8211-AC2F-D878-59F1-659B2FDC19E9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87" name="Freeform 84">
              <a:extLst>
                <a:ext uri="{FF2B5EF4-FFF2-40B4-BE49-F238E27FC236}">
                  <a16:creationId xmlns:a16="http://schemas.microsoft.com/office/drawing/2014/main" id="{848D4DF5-35B8-F964-3956-199C77FFF1BE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91" name="Text Placeholder 89">
            <a:extLst>
              <a:ext uri="{FF2B5EF4-FFF2-40B4-BE49-F238E27FC236}">
                <a16:creationId xmlns:a16="http://schemas.microsoft.com/office/drawing/2014/main" id="{D4BC8B38-65D5-5A70-B962-B2A7E2458F9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631769" y="4284372"/>
            <a:ext cx="1560673" cy="201125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92" name="Text Placeholder 67">
            <a:extLst>
              <a:ext uri="{FF2B5EF4-FFF2-40B4-BE49-F238E27FC236}">
                <a16:creationId xmlns:a16="http://schemas.microsoft.com/office/drawing/2014/main" id="{04764504-7046-55F6-89B7-6AED93AE136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860115" y="4628228"/>
            <a:ext cx="1276810" cy="299608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93" name="Group 93">
            <a:extLst>
              <a:ext uri="{FF2B5EF4-FFF2-40B4-BE49-F238E27FC236}">
                <a16:creationId xmlns:a16="http://schemas.microsoft.com/office/drawing/2014/main" id="{2801E47C-F9E6-643C-D736-9AC4519D5715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59660" y="6067143"/>
            <a:ext cx="154065" cy="219272"/>
            <a:chOff x="0" y="0"/>
            <a:chExt cx="418516" cy="595655"/>
          </a:xfrm>
        </p:grpSpPr>
        <p:sp>
          <p:nvSpPr>
            <p:cNvPr id="94" name="Freeform 94">
              <a:extLst>
                <a:ext uri="{FF2B5EF4-FFF2-40B4-BE49-F238E27FC236}">
                  <a16:creationId xmlns:a16="http://schemas.microsoft.com/office/drawing/2014/main" id="{33460A77-07ED-F4A1-C715-E460BF6FFC4A}"/>
                </a:ext>
              </a:extLst>
            </p:cNvPr>
            <p:cNvSpPr/>
            <p:nvPr/>
          </p:nvSpPr>
          <p:spPr>
            <a:xfrm>
              <a:off x="0" y="0"/>
              <a:ext cx="418592" cy="595630"/>
            </a:xfrm>
            <a:custGeom>
              <a:avLst/>
              <a:gdLst/>
              <a:ahLst/>
              <a:cxnLst/>
              <a:rect l="l" t="t" r="r" b="b"/>
              <a:pathLst>
                <a:path w="418592" h="595630">
                  <a:moveTo>
                    <a:pt x="81661" y="595630"/>
                  </a:moveTo>
                  <a:lnTo>
                    <a:pt x="0" y="595630"/>
                  </a:lnTo>
                  <a:lnTo>
                    <a:pt x="377825" y="0"/>
                  </a:lnTo>
                  <a:lnTo>
                    <a:pt x="418592" y="64262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1000"/>
            </a:p>
          </p:txBody>
        </p:sp>
      </p:grpSp>
      <p:sp>
        <p:nvSpPr>
          <p:cNvPr id="95" name="TextBox 94">
            <a:extLst>
              <a:ext uri="{FF2B5EF4-FFF2-40B4-BE49-F238E27FC236}">
                <a16:creationId xmlns:a16="http://schemas.microsoft.com/office/drawing/2014/main" id="{9B21D8AC-681C-0B77-D489-0ABBAF10FB0C}"/>
              </a:ext>
            </a:extLst>
          </p:cNvPr>
          <p:cNvSpPr txBox="1"/>
          <p:nvPr userDrawn="1"/>
        </p:nvSpPr>
        <p:spPr>
          <a:xfrm>
            <a:off x="1234000" y="6065837"/>
            <a:ext cx="2342308" cy="2548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5363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Horizon" panose="020B0604020202020204" charset="0"/>
              </a:rPr>
              <a:t>NOTRE PROGRAMME</a:t>
            </a:r>
          </a:p>
        </p:txBody>
      </p:sp>
      <p:sp>
        <p:nvSpPr>
          <p:cNvPr id="96" name="Text Placeholder 103">
            <a:extLst>
              <a:ext uri="{FF2B5EF4-FFF2-40B4-BE49-F238E27FC236}">
                <a16:creationId xmlns:a16="http://schemas.microsoft.com/office/drawing/2014/main" id="{B50BC3AB-F1BE-97E8-31F2-9D4E168D110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234000" y="6349783"/>
            <a:ext cx="4319111" cy="2412333"/>
          </a:xfrm>
        </p:spPr>
        <p:txBody>
          <a:bodyPr/>
          <a:lstStyle>
            <a:lvl1pPr marL="0" indent="0" algn="just">
              <a:buNone/>
              <a:defRPr sz="1050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 marL="171456" indent="0">
              <a:buNone/>
              <a:defRPr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 marL="342911" indent="0">
              <a:buNone/>
              <a:defRPr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 marL="514367" indent="0">
              <a:buNone/>
              <a:defRPr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 marL="685823" indent="0">
              <a:buNone/>
              <a:defRPr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dirty="0" err="1"/>
              <a:t>Expliquer</a:t>
            </a:r>
            <a:r>
              <a:rPr lang="en-US" dirty="0"/>
              <a:t> </a:t>
            </a:r>
            <a:r>
              <a:rPr lang="en-US" dirty="0" err="1"/>
              <a:t>ici</a:t>
            </a:r>
            <a:r>
              <a:rPr lang="en-US" dirty="0"/>
              <a:t> le </a:t>
            </a:r>
            <a:r>
              <a:rPr lang="en-US" dirty="0" err="1"/>
              <a:t>programme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quelques</a:t>
            </a:r>
            <a:r>
              <a:rPr lang="en-US" dirty="0"/>
              <a:t> </a:t>
            </a:r>
            <a:r>
              <a:rPr lang="en-US" dirty="0" err="1"/>
              <a:t>lignes</a:t>
            </a:r>
            <a:r>
              <a:rPr lang="en-US" dirty="0"/>
              <a:t>. </a:t>
            </a:r>
            <a:r>
              <a:rPr lang="en-US" sz="1000" dirty="0">
                <a:solidFill>
                  <a:srgbClr val="000204"/>
                </a:solidFill>
                <a:latin typeface="Poppins"/>
              </a:rPr>
              <a:t>Lorem ipsum dolor sit </a:t>
            </a:r>
            <a:r>
              <a:rPr lang="en-US" sz="1000" dirty="0" err="1">
                <a:solidFill>
                  <a:srgbClr val="000204"/>
                </a:solidFill>
                <a:latin typeface="Poppins"/>
              </a:rPr>
              <a:t>amet</a:t>
            </a:r>
            <a:r>
              <a:rPr lang="en-US" sz="1000" dirty="0">
                <a:solidFill>
                  <a:srgbClr val="000204"/>
                </a:solidFill>
                <a:latin typeface="Poppins"/>
              </a:rPr>
              <a:t>, </a:t>
            </a:r>
            <a:r>
              <a:rPr lang="en-US" sz="1000" dirty="0" err="1">
                <a:solidFill>
                  <a:srgbClr val="000204"/>
                </a:solidFill>
                <a:latin typeface="Poppins"/>
              </a:rPr>
              <a:t>consectetur</a:t>
            </a:r>
            <a:r>
              <a:rPr lang="en-US" sz="1000" dirty="0">
                <a:solidFill>
                  <a:srgbClr val="000204"/>
                </a:solidFill>
                <a:latin typeface="Poppins"/>
              </a:rPr>
              <a:t> </a:t>
            </a:r>
            <a:r>
              <a:rPr lang="en-US" sz="1000" dirty="0" err="1">
                <a:solidFill>
                  <a:srgbClr val="000204"/>
                </a:solidFill>
                <a:latin typeface="Poppins"/>
              </a:rPr>
              <a:t>adipiscing</a:t>
            </a:r>
            <a:r>
              <a:rPr lang="en-US" sz="1000" dirty="0">
                <a:solidFill>
                  <a:srgbClr val="000204"/>
                </a:solidFill>
                <a:latin typeface="Poppins"/>
              </a:rPr>
              <a:t> </a:t>
            </a:r>
            <a:r>
              <a:rPr lang="en-US" sz="1000" dirty="0" err="1">
                <a:solidFill>
                  <a:srgbClr val="000204"/>
                </a:solidFill>
                <a:latin typeface="Poppins"/>
              </a:rPr>
              <a:t>elit</a:t>
            </a:r>
            <a:r>
              <a:rPr lang="en-US" sz="1000" dirty="0">
                <a:solidFill>
                  <a:srgbClr val="000204"/>
                </a:solidFill>
                <a:latin typeface="Poppins"/>
              </a:rPr>
              <a:t>. Sed </a:t>
            </a:r>
            <a:r>
              <a:rPr lang="en-US" sz="1000" dirty="0" err="1">
                <a:solidFill>
                  <a:srgbClr val="000204"/>
                </a:solidFill>
                <a:latin typeface="Poppins"/>
              </a:rPr>
              <a:t>mollis</a:t>
            </a:r>
            <a:r>
              <a:rPr lang="en-US" sz="1000" dirty="0">
                <a:solidFill>
                  <a:srgbClr val="000204"/>
                </a:solidFill>
                <a:latin typeface="Poppins"/>
              </a:rPr>
              <a:t> </a:t>
            </a:r>
            <a:r>
              <a:rPr lang="en-US" sz="1000" dirty="0" err="1">
                <a:solidFill>
                  <a:srgbClr val="000204"/>
                </a:solidFill>
                <a:latin typeface="Poppins"/>
              </a:rPr>
              <a:t>dignissim</a:t>
            </a:r>
            <a:r>
              <a:rPr lang="en-US" sz="1000" dirty="0">
                <a:solidFill>
                  <a:srgbClr val="000204"/>
                </a:solidFill>
                <a:latin typeface="Poppins"/>
              </a:rPr>
              <a:t> </a:t>
            </a:r>
            <a:r>
              <a:rPr lang="en-US" sz="1000" dirty="0" err="1">
                <a:solidFill>
                  <a:srgbClr val="000204"/>
                </a:solidFill>
                <a:latin typeface="Poppins"/>
              </a:rPr>
              <a:t>felis</a:t>
            </a:r>
            <a:r>
              <a:rPr lang="en-US" sz="1000" dirty="0">
                <a:solidFill>
                  <a:srgbClr val="000204"/>
                </a:solidFill>
                <a:latin typeface="Poppins"/>
              </a:rPr>
              <a:t>, </a:t>
            </a:r>
            <a:r>
              <a:rPr lang="en-US" sz="1000" dirty="0" err="1">
                <a:solidFill>
                  <a:srgbClr val="000204"/>
                </a:solidFill>
                <a:latin typeface="Poppins"/>
              </a:rPr>
              <a:t>nec</a:t>
            </a:r>
            <a:r>
              <a:rPr lang="en-US" sz="1000" dirty="0">
                <a:solidFill>
                  <a:srgbClr val="000204"/>
                </a:solidFill>
                <a:latin typeface="Poppins"/>
              </a:rPr>
              <a:t> </a:t>
            </a:r>
            <a:r>
              <a:rPr lang="en-US" sz="1000" dirty="0" err="1">
                <a:solidFill>
                  <a:srgbClr val="000204"/>
                </a:solidFill>
                <a:latin typeface="Poppins"/>
              </a:rPr>
              <a:t>finibus</a:t>
            </a:r>
            <a:r>
              <a:rPr lang="en-US" sz="1000" dirty="0">
                <a:solidFill>
                  <a:srgbClr val="000204"/>
                </a:solidFill>
                <a:latin typeface="Poppins"/>
              </a:rPr>
              <a:t> </a:t>
            </a:r>
            <a:r>
              <a:rPr lang="en-US" sz="1000" dirty="0" err="1">
                <a:solidFill>
                  <a:srgbClr val="000204"/>
                </a:solidFill>
                <a:latin typeface="Poppins"/>
              </a:rPr>
              <a:t>justo</a:t>
            </a:r>
            <a:r>
              <a:rPr lang="en-US" sz="1000" dirty="0">
                <a:solidFill>
                  <a:srgbClr val="000204"/>
                </a:solidFill>
                <a:latin typeface="Poppins"/>
              </a:rPr>
              <a:t> </a:t>
            </a:r>
            <a:r>
              <a:rPr lang="en-US" sz="1000" dirty="0" err="1">
                <a:solidFill>
                  <a:srgbClr val="000204"/>
                </a:solidFill>
                <a:latin typeface="Poppins"/>
              </a:rPr>
              <a:t>faucibus</a:t>
            </a:r>
            <a:r>
              <a:rPr lang="en-US" sz="1000" dirty="0">
                <a:solidFill>
                  <a:srgbClr val="000204"/>
                </a:solidFill>
                <a:latin typeface="Poppins"/>
              </a:rPr>
              <a:t> vitae.</a:t>
            </a:r>
          </a:p>
          <a:p>
            <a:pPr marL="158960" lvl="1" indent="-79480" algn="just">
              <a:lnSpc>
                <a:spcPct val="150000"/>
              </a:lnSpc>
              <a:buFont typeface="Arial"/>
              <a:buChar char="•"/>
            </a:pPr>
            <a:r>
              <a:rPr lang="en-US" sz="1000" dirty="0" err="1">
                <a:solidFill>
                  <a:srgbClr val="000204"/>
                </a:solidFill>
                <a:latin typeface="Poppins"/>
              </a:rPr>
              <a:t>Etiam</a:t>
            </a:r>
            <a:r>
              <a:rPr lang="en-US" sz="1000" dirty="0">
                <a:solidFill>
                  <a:srgbClr val="000204"/>
                </a:solidFill>
                <a:latin typeface="Poppins"/>
              </a:rPr>
              <a:t> ac </a:t>
            </a:r>
            <a:r>
              <a:rPr lang="en-US" sz="1000" dirty="0" err="1">
                <a:solidFill>
                  <a:srgbClr val="000204"/>
                </a:solidFill>
                <a:latin typeface="Poppins"/>
              </a:rPr>
              <a:t>est</a:t>
            </a:r>
            <a:r>
              <a:rPr lang="en-US" sz="1000" dirty="0">
                <a:solidFill>
                  <a:srgbClr val="000204"/>
                </a:solidFill>
                <a:latin typeface="Poppins"/>
              </a:rPr>
              <a:t> eros.</a:t>
            </a:r>
          </a:p>
          <a:p>
            <a:pPr marL="158960" lvl="1" indent="-79480" algn="just">
              <a:lnSpc>
                <a:spcPct val="150000"/>
              </a:lnSpc>
              <a:buFont typeface="Arial"/>
              <a:buChar char="•"/>
            </a:pPr>
            <a:r>
              <a:rPr lang="en-US" sz="1000" dirty="0" err="1">
                <a:solidFill>
                  <a:srgbClr val="000204"/>
                </a:solidFill>
                <a:latin typeface="Poppins"/>
              </a:rPr>
              <a:t>Mauris</a:t>
            </a:r>
            <a:r>
              <a:rPr lang="en-US" sz="1000" dirty="0">
                <a:solidFill>
                  <a:srgbClr val="000204"/>
                </a:solidFill>
                <a:latin typeface="Poppins"/>
              </a:rPr>
              <a:t> in </a:t>
            </a:r>
            <a:r>
              <a:rPr lang="en-US" sz="1000" dirty="0" err="1">
                <a:solidFill>
                  <a:srgbClr val="000204"/>
                </a:solidFill>
                <a:latin typeface="Poppins"/>
              </a:rPr>
              <a:t>placerat</a:t>
            </a:r>
            <a:r>
              <a:rPr lang="en-US" sz="1000" dirty="0">
                <a:solidFill>
                  <a:srgbClr val="000204"/>
                </a:solidFill>
                <a:latin typeface="Poppins"/>
              </a:rPr>
              <a:t> nisi, </a:t>
            </a:r>
            <a:r>
              <a:rPr lang="en-US" sz="1000" dirty="0" err="1">
                <a:solidFill>
                  <a:srgbClr val="000204"/>
                </a:solidFill>
                <a:latin typeface="Poppins"/>
              </a:rPr>
              <a:t>eget</a:t>
            </a:r>
            <a:r>
              <a:rPr lang="en-US" sz="1000" dirty="0">
                <a:solidFill>
                  <a:srgbClr val="000204"/>
                </a:solidFill>
                <a:latin typeface="Poppins"/>
              </a:rPr>
              <a:t> </a:t>
            </a:r>
            <a:r>
              <a:rPr lang="en-US" sz="1000" dirty="0" err="1">
                <a:solidFill>
                  <a:srgbClr val="000204"/>
                </a:solidFill>
                <a:latin typeface="Poppins"/>
              </a:rPr>
              <a:t>imperdiet</a:t>
            </a:r>
            <a:r>
              <a:rPr lang="en-US" sz="1000" dirty="0">
                <a:solidFill>
                  <a:srgbClr val="000204"/>
                </a:solidFill>
                <a:latin typeface="Poppins"/>
              </a:rPr>
              <a:t> </a:t>
            </a:r>
            <a:r>
              <a:rPr lang="en-US" sz="1000" dirty="0" err="1">
                <a:solidFill>
                  <a:srgbClr val="000204"/>
                </a:solidFill>
                <a:latin typeface="Poppins"/>
              </a:rPr>
              <a:t>enim</a:t>
            </a:r>
            <a:r>
              <a:rPr lang="en-US" sz="1000" dirty="0">
                <a:solidFill>
                  <a:srgbClr val="000204"/>
                </a:solidFill>
                <a:latin typeface="Poppins"/>
              </a:rPr>
              <a:t>. </a:t>
            </a:r>
            <a:r>
              <a:rPr lang="en-US" sz="1000" dirty="0" err="1">
                <a:solidFill>
                  <a:srgbClr val="000204"/>
                </a:solidFill>
                <a:latin typeface="Poppins"/>
              </a:rPr>
              <a:t>Phasellus</a:t>
            </a:r>
            <a:r>
              <a:rPr lang="en-US" sz="1000" dirty="0">
                <a:solidFill>
                  <a:srgbClr val="000204"/>
                </a:solidFill>
                <a:latin typeface="Poppins"/>
              </a:rPr>
              <a:t> </a:t>
            </a:r>
            <a:r>
              <a:rPr lang="en-US" sz="1000" dirty="0" err="1">
                <a:solidFill>
                  <a:srgbClr val="000204"/>
                </a:solidFill>
                <a:latin typeface="Poppins"/>
              </a:rPr>
              <a:t>tortor</a:t>
            </a:r>
            <a:r>
              <a:rPr lang="en-US" sz="1000" dirty="0">
                <a:solidFill>
                  <a:srgbClr val="000204"/>
                </a:solidFill>
                <a:latin typeface="Poppins"/>
              </a:rPr>
              <a:t> </a:t>
            </a:r>
            <a:r>
              <a:rPr lang="en-US" sz="1000" dirty="0" err="1">
                <a:solidFill>
                  <a:srgbClr val="000204"/>
                </a:solidFill>
                <a:latin typeface="Poppins"/>
              </a:rPr>
              <a:t>augue</a:t>
            </a:r>
            <a:r>
              <a:rPr lang="en-US" sz="1000" dirty="0">
                <a:solidFill>
                  <a:srgbClr val="000204"/>
                </a:solidFill>
                <a:latin typeface="Poppins"/>
              </a:rPr>
              <a:t>, </a:t>
            </a:r>
            <a:r>
              <a:rPr lang="en-US" sz="1000" dirty="0" err="1">
                <a:solidFill>
                  <a:srgbClr val="000204"/>
                </a:solidFill>
                <a:latin typeface="Poppins"/>
              </a:rPr>
              <a:t>ornare</a:t>
            </a:r>
            <a:r>
              <a:rPr lang="en-US" sz="1000" dirty="0">
                <a:solidFill>
                  <a:srgbClr val="000204"/>
                </a:solidFill>
                <a:latin typeface="Poppins"/>
              </a:rPr>
              <a:t> et ante vitae, </a:t>
            </a:r>
            <a:r>
              <a:rPr lang="en-US" sz="1000" dirty="0" err="1">
                <a:solidFill>
                  <a:srgbClr val="000204"/>
                </a:solidFill>
                <a:latin typeface="Poppins"/>
              </a:rPr>
              <a:t>vulputate</a:t>
            </a:r>
            <a:r>
              <a:rPr lang="en-US" sz="1000" dirty="0">
                <a:solidFill>
                  <a:srgbClr val="000204"/>
                </a:solidFill>
                <a:latin typeface="Poppins"/>
              </a:rPr>
              <a:t> </a:t>
            </a:r>
            <a:r>
              <a:rPr lang="en-US" sz="1000" dirty="0" err="1">
                <a:solidFill>
                  <a:srgbClr val="000204"/>
                </a:solidFill>
                <a:latin typeface="Poppins"/>
              </a:rPr>
              <a:t>elementum</a:t>
            </a:r>
            <a:r>
              <a:rPr lang="en-US" sz="1000" dirty="0">
                <a:solidFill>
                  <a:srgbClr val="000204"/>
                </a:solidFill>
                <a:latin typeface="Poppins"/>
              </a:rPr>
              <a:t> </a:t>
            </a:r>
            <a:r>
              <a:rPr lang="en-US" sz="1000" dirty="0" err="1">
                <a:solidFill>
                  <a:srgbClr val="000204"/>
                </a:solidFill>
                <a:latin typeface="Poppins"/>
              </a:rPr>
              <a:t>massa</a:t>
            </a:r>
            <a:r>
              <a:rPr lang="en-US" sz="1000" dirty="0">
                <a:solidFill>
                  <a:srgbClr val="000204"/>
                </a:solidFill>
                <a:latin typeface="Poppins"/>
              </a:rPr>
              <a:t>.</a:t>
            </a:r>
          </a:p>
          <a:p>
            <a:pPr marL="158960" lvl="1" indent="-79480" algn="just">
              <a:lnSpc>
                <a:spcPct val="150000"/>
              </a:lnSpc>
              <a:buFont typeface="Arial"/>
              <a:buChar char="•"/>
            </a:pPr>
            <a:r>
              <a:rPr lang="en-US" sz="1000" dirty="0" err="1">
                <a:solidFill>
                  <a:srgbClr val="000204"/>
                </a:solidFill>
                <a:latin typeface="Poppins"/>
              </a:rPr>
              <a:t>Aliquam</a:t>
            </a:r>
            <a:r>
              <a:rPr lang="en-US" sz="1000" dirty="0">
                <a:solidFill>
                  <a:srgbClr val="000204"/>
                </a:solidFill>
                <a:latin typeface="Poppins"/>
              </a:rPr>
              <a:t> </a:t>
            </a:r>
            <a:r>
              <a:rPr lang="en-US" sz="1000" dirty="0" err="1">
                <a:solidFill>
                  <a:srgbClr val="000204"/>
                </a:solidFill>
                <a:latin typeface="Poppins"/>
              </a:rPr>
              <a:t>erat</a:t>
            </a:r>
            <a:r>
              <a:rPr lang="en-US" sz="1000" dirty="0">
                <a:solidFill>
                  <a:srgbClr val="000204"/>
                </a:solidFill>
                <a:latin typeface="Poppins"/>
              </a:rPr>
              <a:t> </a:t>
            </a:r>
            <a:r>
              <a:rPr lang="en-US" sz="1000" dirty="0" err="1">
                <a:solidFill>
                  <a:srgbClr val="000204"/>
                </a:solidFill>
                <a:latin typeface="Poppins"/>
              </a:rPr>
              <a:t>volutpat</a:t>
            </a:r>
            <a:r>
              <a:rPr lang="en-US" sz="1000" dirty="0">
                <a:solidFill>
                  <a:srgbClr val="000204"/>
                </a:solidFill>
                <a:latin typeface="Poppins"/>
              </a:rPr>
              <a:t>. Donec </a:t>
            </a:r>
            <a:r>
              <a:rPr lang="en-US" sz="1000" dirty="0" err="1">
                <a:solidFill>
                  <a:srgbClr val="000204"/>
                </a:solidFill>
                <a:latin typeface="Poppins"/>
              </a:rPr>
              <a:t>sollicitudin</a:t>
            </a:r>
            <a:r>
              <a:rPr lang="en-US" sz="1000" dirty="0">
                <a:solidFill>
                  <a:srgbClr val="000204"/>
                </a:solidFill>
                <a:latin typeface="Poppins"/>
              </a:rPr>
              <a:t> </a:t>
            </a:r>
            <a:r>
              <a:rPr lang="en-US" sz="1000" dirty="0" err="1">
                <a:solidFill>
                  <a:srgbClr val="000204"/>
                </a:solidFill>
                <a:latin typeface="Poppins"/>
              </a:rPr>
              <a:t>porttitor</a:t>
            </a:r>
            <a:r>
              <a:rPr lang="en-US" sz="1000" dirty="0">
                <a:solidFill>
                  <a:srgbClr val="000204"/>
                </a:solidFill>
                <a:latin typeface="Poppins"/>
              </a:rPr>
              <a:t> </a:t>
            </a:r>
            <a:r>
              <a:rPr lang="en-US" sz="1000" dirty="0" err="1">
                <a:solidFill>
                  <a:srgbClr val="000204"/>
                </a:solidFill>
                <a:latin typeface="Poppins"/>
              </a:rPr>
              <a:t>leo</a:t>
            </a:r>
            <a:r>
              <a:rPr lang="en-US" sz="1000" dirty="0">
                <a:solidFill>
                  <a:srgbClr val="000204"/>
                </a:solidFill>
                <a:latin typeface="Poppins"/>
              </a:rPr>
              <a:t> </a:t>
            </a:r>
            <a:r>
              <a:rPr lang="en-US" sz="1000" dirty="0" err="1">
                <a:solidFill>
                  <a:srgbClr val="000204"/>
                </a:solidFill>
                <a:latin typeface="Poppins"/>
              </a:rPr>
              <a:t>quis</a:t>
            </a:r>
            <a:r>
              <a:rPr lang="en-US" sz="1000" dirty="0">
                <a:solidFill>
                  <a:srgbClr val="000204"/>
                </a:solidFill>
                <a:latin typeface="Poppins"/>
              </a:rPr>
              <a:t> </a:t>
            </a:r>
            <a:r>
              <a:rPr lang="en-US" sz="1000" dirty="0" err="1">
                <a:solidFill>
                  <a:srgbClr val="000204"/>
                </a:solidFill>
                <a:latin typeface="Poppins"/>
              </a:rPr>
              <a:t>interdum</a:t>
            </a:r>
            <a:r>
              <a:rPr lang="en-US" sz="1000" dirty="0">
                <a:solidFill>
                  <a:srgbClr val="000204"/>
                </a:solidFill>
                <a:latin typeface="Poppins"/>
              </a:rPr>
              <a:t>.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 peo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84">
            <a:extLst>
              <a:ext uri="{FF2B5EF4-FFF2-40B4-BE49-F238E27FC236}">
                <a16:creationId xmlns:a16="http://schemas.microsoft.com/office/drawing/2014/main" id="{E28A8B0B-92D1-9E27-3B0D-851576223A06}"/>
              </a:ext>
            </a:extLst>
          </p:cNvPr>
          <p:cNvGrpSpPr/>
          <p:nvPr/>
        </p:nvGrpSpPr>
        <p:grpSpPr>
          <a:xfrm>
            <a:off x="597129" y="1660659"/>
            <a:ext cx="851600" cy="1165127"/>
            <a:chOff x="0" y="0"/>
            <a:chExt cx="490256" cy="670749"/>
          </a:xfrm>
        </p:grpSpPr>
        <p:sp>
          <p:nvSpPr>
            <p:cNvPr id="479" name="Freeform 185">
              <a:extLst>
                <a:ext uri="{FF2B5EF4-FFF2-40B4-BE49-F238E27FC236}">
                  <a16:creationId xmlns:a16="http://schemas.microsoft.com/office/drawing/2014/main" id="{A8E8DE7E-B3E7-B4C3-63CC-9DFAD282C2A2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480" name="TextBox 186">
              <a:extLst>
                <a:ext uri="{FF2B5EF4-FFF2-40B4-BE49-F238E27FC236}">
                  <a16:creationId xmlns:a16="http://schemas.microsoft.com/office/drawing/2014/main" id="{51512AE1-5FF8-8499-BBE3-CBB2290FD7FE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6DF69D7E-3DE5-E271-04D5-AF6FD1721E6B}"/>
              </a:ext>
            </a:extLst>
          </p:cNvPr>
          <p:cNvGrpSpPr/>
          <p:nvPr userDrawn="1"/>
        </p:nvGrpSpPr>
        <p:grpSpPr>
          <a:xfrm>
            <a:off x="401449" y="152400"/>
            <a:ext cx="6055103" cy="765599"/>
            <a:chOff x="381630" y="609600"/>
            <a:chExt cx="6055103" cy="765599"/>
          </a:xfrm>
        </p:grpSpPr>
        <p:grpSp>
          <p:nvGrpSpPr>
            <p:cNvPr id="7" name="Group 2">
              <a:extLst>
                <a:ext uri="{FF2B5EF4-FFF2-40B4-BE49-F238E27FC236}">
                  <a16:creationId xmlns:a16="http://schemas.microsoft.com/office/drawing/2014/main" id="{EDB0AF1C-7F9E-EB1F-89CA-C2EA5D73418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81630" y="609600"/>
              <a:ext cx="941620" cy="765599"/>
              <a:chOff x="0" y="0"/>
              <a:chExt cx="2557920" cy="2079765"/>
            </a:xfrm>
          </p:grpSpPr>
          <p:sp>
            <p:nvSpPr>
              <p:cNvPr id="37" name="Freeform 3">
                <a:extLst>
                  <a:ext uri="{FF2B5EF4-FFF2-40B4-BE49-F238E27FC236}">
                    <a16:creationId xmlns:a16="http://schemas.microsoft.com/office/drawing/2014/main" id="{44DA2581-199E-EE5A-D447-D191C84616CE}"/>
                  </a:ext>
                </a:extLst>
              </p:cNvPr>
              <p:cNvSpPr/>
              <p:nvPr/>
            </p:nvSpPr>
            <p:spPr>
              <a:xfrm>
                <a:off x="63500" y="63500"/>
                <a:ext cx="1372108" cy="1952752"/>
              </a:xfrm>
              <a:custGeom>
                <a:avLst/>
                <a:gdLst/>
                <a:ahLst/>
                <a:cxnLst/>
                <a:rect l="l" t="t" r="r" b="b"/>
                <a:pathLst>
                  <a:path w="1372108" h="1952752">
                    <a:moveTo>
                      <a:pt x="1372108" y="210439"/>
                    </a:moveTo>
                    <a:lnTo>
                      <a:pt x="267589" y="1952752"/>
                    </a:lnTo>
                    <a:lnTo>
                      <a:pt x="0" y="1952752"/>
                    </a:lnTo>
                    <a:lnTo>
                      <a:pt x="1238631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8" name="Freeform 4">
                <a:extLst>
                  <a:ext uri="{FF2B5EF4-FFF2-40B4-BE49-F238E27FC236}">
                    <a16:creationId xmlns:a16="http://schemas.microsoft.com/office/drawing/2014/main" id="{C6DBFCBE-7784-6CF9-1152-79FB5E99E9CD}"/>
                  </a:ext>
                </a:extLst>
              </p:cNvPr>
              <p:cNvSpPr/>
              <p:nvPr/>
            </p:nvSpPr>
            <p:spPr>
              <a:xfrm>
                <a:off x="427355" y="349758"/>
                <a:ext cx="1104519" cy="1666494"/>
              </a:xfrm>
              <a:custGeom>
                <a:avLst/>
                <a:gdLst/>
                <a:ahLst/>
                <a:cxnLst/>
                <a:rect l="l" t="t" r="r" b="b"/>
                <a:pathLst>
                  <a:path w="1104519" h="1666494">
                    <a:moveTo>
                      <a:pt x="1104519" y="75946"/>
                    </a:moveTo>
                    <a:lnTo>
                      <a:pt x="96139" y="1666494"/>
                    </a:lnTo>
                    <a:lnTo>
                      <a:pt x="0" y="1666494"/>
                    </a:lnTo>
                    <a:lnTo>
                      <a:pt x="1056386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9" name="Freeform 5">
                <a:extLst>
                  <a:ext uri="{FF2B5EF4-FFF2-40B4-BE49-F238E27FC236}">
                    <a16:creationId xmlns:a16="http://schemas.microsoft.com/office/drawing/2014/main" id="{14E3C689-339A-88A3-BB19-D025AB2DFD6D}"/>
                  </a:ext>
                </a:extLst>
              </p:cNvPr>
              <p:cNvSpPr/>
              <p:nvPr/>
            </p:nvSpPr>
            <p:spPr>
              <a:xfrm>
                <a:off x="619760" y="501523"/>
                <a:ext cx="1008380" cy="1514729"/>
              </a:xfrm>
              <a:custGeom>
                <a:avLst/>
                <a:gdLst/>
                <a:ahLst/>
                <a:cxnLst/>
                <a:rect l="l" t="t" r="r" b="b"/>
                <a:pathLst>
                  <a:path w="1008380" h="1514729">
                    <a:moveTo>
                      <a:pt x="1008380" y="75819"/>
                    </a:moveTo>
                    <a:lnTo>
                      <a:pt x="96266" y="1514729"/>
                    </a:lnTo>
                    <a:lnTo>
                      <a:pt x="0" y="1514729"/>
                    </a:lnTo>
                    <a:lnTo>
                      <a:pt x="960247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0" name="Freeform 6">
                <a:extLst>
                  <a:ext uri="{FF2B5EF4-FFF2-40B4-BE49-F238E27FC236}">
                    <a16:creationId xmlns:a16="http://schemas.microsoft.com/office/drawing/2014/main" id="{8A9A4C90-D29D-399B-A811-FE1A04570E93}"/>
                  </a:ext>
                </a:extLst>
              </p:cNvPr>
              <p:cNvSpPr/>
              <p:nvPr/>
            </p:nvSpPr>
            <p:spPr>
              <a:xfrm>
                <a:off x="812038" y="653288"/>
                <a:ext cx="912368" cy="1362964"/>
              </a:xfrm>
              <a:custGeom>
                <a:avLst/>
                <a:gdLst/>
                <a:ahLst/>
                <a:cxnLst/>
                <a:rect l="l" t="t" r="r" b="b"/>
                <a:pathLst>
                  <a:path w="912368" h="1362964">
                    <a:moveTo>
                      <a:pt x="912368" y="75819"/>
                    </a:moveTo>
                    <a:lnTo>
                      <a:pt x="96266" y="1362964"/>
                    </a:lnTo>
                    <a:lnTo>
                      <a:pt x="0" y="1362964"/>
                    </a:lnTo>
                    <a:lnTo>
                      <a:pt x="864235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1" name="Freeform 7">
                <a:extLst>
                  <a:ext uri="{FF2B5EF4-FFF2-40B4-BE49-F238E27FC236}">
                    <a16:creationId xmlns:a16="http://schemas.microsoft.com/office/drawing/2014/main" id="{73EF8E18-6CB1-6DF7-0F6B-A70C65464237}"/>
                  </a:ext>
                </a:extLst>
              </p:cNvPr>
              <p:cNvSpPr/>
              <p:nvPr/>
            </p:nvSpPr>
            <p:spPr>
              <a:xfrm>
                <a:off x="1004570" y="805180"/>
                <a:ext cx="815975" cy="1211072"/>
              </a:xfrm>
              <a:custGeom>
                <a:avLst/>
                <a:gdLst/>
                <a:ahLst/>
                <a:cxnLst/>
                <a:rect l="l" t="t" r="r" b="b"/>
                <a:pathLst>
                  <a:path w="815975" h="1211072">
                    <a:moveTo>
                      <a:pt x="815975" y="75692"/>
                    </a:moveTo>
                    <a:lnTo>
                      <a:pt x="96139" y="1211072"/>
                    </a:lnTo>
                    <a:lnTo>
                      <a:pt x="0" y="1211072"/>
                    </a:lnTo>
                    <a:lnTo>
                      <a:pt x="767969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2" name="Freeform 8">
                <a:extLst>
                  <a:ext uri="{FF2B5EF4-FFF2-40B4-BE49-F238E27FC236}">
                    <a16:creationId xmlns:a16="http://schemas.microsoft.com/office/drawing/2014/main" id="{DFF34160-02E5-4682-9C50-5F0E4875963F}"/>
                  </a:ext>
                </a:extLst>
              </p:cNvPr>
              <p:cNvSpPr/>
              <p:nvPr/>
            </p:nvSpPr>
            <p:spPr>
              <a:xfrm>
                <a:off x="1196975" y="956691"/>
                <a:ext cx="719709" cy="1059561"/>
              </a:xfrm>
              <a:custGeom>
                <a:avLst/>
                <a:gdLst/>
                <a:ahLst/>
                <a:cxnLst/>
                <a:rect l="l" t="t" r="r" b="b"/>
                <a:pathLst>
                  <a:path w="719709" h="1059561">
                    <a:moveTo>
                      <a:pt x="719709" y="75946"/>
                    </a:moveTo>
                    <a:lnTo>
                      <a:pt x="96139" y="1059561"/>
                    </a:lnTo>
                    <a:lnTo>
                      <a:pt x="0" y="1059561"/>
                    </a:lnTo>
                    <a:lnTo>
                      <a:pt x="671703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3" name="Freeform 9">
                <a:extLst>
                  <a:ext uri="{FF2B5EF4-FFF2-40B4-BE49-F238E27FC236}">
                    <a16:creationId xmlns:a16="http://schemas.microsoft.com/office/drawing/2014/main" id="{0A58EA7C-47D9-62DA-1177-AE2F66DD29BE}"/>
                  </a:ext>
                </a:extLst>
              </p:cNvPr>
              <p:cNvSpPr/>
              <p:nvPr/>
            </p:nvSpPr>
            <p:spPr>
              <a:xfrm>
                <a:off x="1389380" y="1108456"/>
                <a:ext cx="623570" cy="907796"/>
              </a:xfrm>
              <a:custGeom>
                <a:avLst/>
                <a:gdLst/>
                <a:ahLst/>
                <a:cxnLst/>
                <a:rect l="l" t="t" r="r" b="b"/>
                <a:pathLst>
                  <a:path w="623570" h="907796">
                    <a:moveTo>
                      <a:pt x="623570" y="75946"/>
                    </a:moveTo>
                    <a:lnTo>
                      <a:pt x="96139" y="907796"/>
                    </a:lnTo>
                    <a:lnTo>
                      <a:pt x="0" y="907796"/>
                    </a:lnTo>
                    <a:lnTo>
                      <a:pt x="575564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4" name="Freeform 10">
                <a:extLst>
                  <a:ext uri="{FF2B5EF4-FFF2-40B4-BE49-F238E27FC236}">
                    <a16:creationId xmlns:a16="http://schemas.microsoft.com/office/drawing/2014/main" id="{F47F8B13-20CC-6B3B-DC20-36F7F96957A8}"/>
                  </a:ext>
                </a:extLst>
              </p:cNvPr>
              <p:cNvSpPr/>
              <p:nvPr/>
            </p:nvSpPr>
            <p:spPr>
              <a:xfrm>
                <a:off x="1581658" y="1260221"/>
                <a:ext cx="527431" cy="756031"/>
              </a:xfrm>
              <a:custGeom>
                <a:avLst/>
                <a:gdLst/>
                <a:ahLst/>
                <a:cxnLst/>
                <a:rect l="l" t="t" r="r" b="b"/>
                <a:pathLst>
                  <a:path w="527431" h="756031">
                    <a:moveTo>
                      <a:pt x="527431" y="75819"/>
                    </a:moveTo>
                    <a:lnTo>
                      <a:pt x="96139" y="756031"/>
                    </a:lnTo>
                    <a:lnTo>
                      <a:pt x="0" y="756031"/>
                    </a:lnTo>
                    <a:lnTo>
                      <a:pt x="479425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5" name="Freeform 11">
                <a:extLst>
                  <a:ext uri="{FF2B5EF4-FFF2-40B4-BE49-F238E27FC236}">
                    <a16:creationId xmlns:a16="http://schemas.microsoft.com/office/drawing/2014/main" id="{AD1369D2-002B-1DBF-692F-812898BC6CAB}"/>
                  </a:ext>
                </a:extLst>
              </p:cNvPr>
              <p:cNvSpPr/>
              <p:nvPr/>
            </p:nvSpPr>
            <p:spPr>
              <a:xfrm>
                <a:off x="1774063" y="1411859"/>
                <a:ext cx="431165" cy="604393"/>
              </a:xfrm>
              <a:custGeom>
                <a:avLst/>
                <a:gdLst/>
                <a:ahLst/>
                <a:cxnLst/>
                <a:rect l="l" t="t" r="r" b="b"/>
                <a:pathLst>
                  <a:path w="431165" h="604393">
                    <a:moveTo>
                      <a:pt x="431165" y="75819"/>
                    </a:moveTo>
                    <a:lnTo>
                      <a:pt x="96139" y="604393"/>
                    </a:lnTo>
                    <a:lnTo>
                      <a:pt x="0" y="604393"/>
                    </a:lnTo>
                    <a:lnTo>
                      <a:pt x="383159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6" name="Freeform 12">
                <a:extLst>
                  <a:ext uri="{FF2B5EF4-FFF2-40B4-BE49-F238E27FC236}">
                    <a16:creationId xmlns:a16="http://schemas.microsoft.com/office/drawing/2014/main" id="{68091D8F-E38F-9BFF-A4D0-75AE3983E297}"/>
                  </a:ext>
                </a:extLst>
              </p:cNvPr>
              <p:cNvSpPr/>
              <p:nvPr/>
            </p:nvSpPr>
            <p:spPr>
              <a:xfrm>
                <a:off x="1966468" y="1563370"/>
                <a:ext cx="335026" cy="452882"/>
              </a:xfrm>
              <a:custGeom>
                <a:avLst/>
                <a:gdLst/>
                <a:ahLst/>
                <a:cxnLst/>
                <a:rect l="l" t="t" r="r" b="b"/>
                <a:pathLst>
                  <a:path w="335026" h="452882">
                    <a:moveTo>
                      <a:pt x="335026" y="75946"/>
                    </a:moveTo>
                    <a:lnTo>
                      <a:pt x="96266" y="452882"/>
                    </a:lnTo>
                    <a:lnTo>
                      <a:pt x="0" y="452882"/>
                    </a:lnTo>
                    <a:lnTo>
                      <a:pt x="286893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7" name="Freeform 13">
                <a:extLst>
                  <a:ext uri="{FF2B5EF4-FFF2-40B4-BE49-F238E27FC236}">
                    <a16:creationId xmlns:a16="http://schemas.microsoft.com/office/drawing/2014/main" id="{2E9B42EA-2E52-5C8B-B196-FD405BF2C99F}"/>
                  </a:ext>
                </a:extLst>
              </p:cNvPr>
              <p:cNvSpPr/>
              <p:nvPr/>
            </p:nvSpPr>
            <p:spPr>
              <a:xfrm>
                <a:off x="2158873" y="1715135"/>
                <a:ext cx="238887" cy="301117"/>
              </a:xfrm>
              <a:custGeom>
                <a:avLst/>
                <a:gdLst/>
                <a:ahLst/>
                <a:cxnLst/>
                <a:rect l="l" t="t" r="r" b="b"/>
                <a:pathLst>
                  <a:path w="238887" h="301117">
                    <a:moveTo>
                      <a:pt x="238887" y="76073"/>
                    </a:moveTo>
                    <a:lnTo>
                      <a:pt x="96266" y="301117"/>
                    </a:lnTo>
                    <a:lnTo>
                      <a:pt x="0" y="301117"/>
                    </a:lnTo>
                    <a:lnTo>
                      <a:pt x="190754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8" name="Freeform 14">
                <a:extLst>
                  <a:ext uri="{FF2B5EF4-FFF2-40B4-BE49-F238E27FC236}">
                    <a16:creationId xmlns:a16="http://schemas.microsoft.com/office/drawing/2014/main" id="{AD86B335-3967-2124-E690-BB0C350750E8}"/>
                  </a:ext>
                </a:extLst>
              </p:cNvPr>
              <p:cNvSpPr/>
              <p:nvPr/>
            </p:nvSpPr>
            <p:spPr>
              <a:xfrm>
                <a:off x="2351405" y="1867027"/>
                <a:ext cx="143002" cy="149225"/>
              </a:xfrm>
              <a:custGeom>
                <a:avLst/>
                <a:gdLst/>
                <a:ahLst/>
                <a:cxnLst/>
                <a:rect l="l" t="t" r="r" b="b"/>
                <a:pathLst>
                  <a:path w="143002" h="149225">
                    <a:moveTo>
                      <a:pt x="143002" y="76581"/>
                    </a:moveTo>
                    <a:lnTo>
                      <a:pt x="143002" y="76708"/>
                    </a:lnTo>
                    <a:lnTo>
                      <a:pt x="97028" y="149225"/>
                    </a:lnTo>
                    <a:lnTo>
                      <a:pt x="0" y="149225"/>
                    </a:lnTo>
                    <a:lnTo>
                      <a:pt x="94488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8" name="Group 17">
              <a:extLst>
                <a:ext uri="{FF2B5EF4-FFF2-40B4-BE49-F238E27FC236}">
                  <a16:creationId xmlns:a16="http://schemas.microsoft.com/office/drawing/2014/main" id="{BFDD54D1-7D0A-6064-89AC-502A1FE6082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506078" y="1175057"/>
              <a:ext cx="250121" cy="127438"/>
              <a:chOff x="0" y="0"/>
              <a:chExt cx="679463" cy="346189"/>
            </a:xfrm>
          </p:grpSpPr>
          <p:sp>
            <p:nvSpPr>
              <p:cNvPr id="35" name="Freeform 18">
                <a:extLst>
                  <a:ext uri="{FF2B5EF4-FFF2-40B4-BE49-F238E27FC236}">
                    <a16:creationId xmlns:a16="http://schemas.microsoft.com/office/drawing/2014/main" id="{E3AC879A-5CA7-D87A-C6ED-AB251A99F669}"/>
                  </a:ext>
                </a:extLst>
              </p:cNvPr>
              <p:cNvSpPr/>
              <p:nvPr/>
            </p:nvSpPr>
            <p:spPr>
              <a:xfrm>
                <a:off x="63500" y="63500"/>
                <a:ext cx="248666" cy="219075"/>
              </a:xfrm>
              <a:custGeom>
                <a:avLst/>
                <a:gdLst/>
                <a:ahLst/>
                <a:cxnLst/>
                <a:rect l="l" t="t" r="r" b="b"/>
                <a:pathLst>
                  <a:path w="248666" h="219075">
                    <a:moveTo>
                      <a:pt x="0" y="109093"/>
                    </a:moveTo>
                    <a:lnTo>
                      <a:pt x="0" y="0"/>
                    </a:lnTo>
                    <a:lnTo>
                      <a:pt x="40259" y="0"/>
                    </a:lnTo>
                    <a:lnTo>
                      <a:pt x="40259" y="107950"/>
                    </a:lnTo>
                    <a:cubicBezTo>
                      <a:pt x="40259" y="146685"/>
                      <a:pt x="55880" y="184912"/>
                      <a:pt x="124460" y="184912"/>
                    </a:cubicBezTo>
                    <a:cubicBezTo>
                      <a:pt x="192786" y="184912"/>
                      <a:pt x="208407" y="146431"/>
                      <a:pt x="208407" y="107950"/>
                    </a:cubicBezTo>
                    <a:lnTo>
                      <a:pt x="208407" y="0"/>
                    </a:lnTo>
                    <a:lnTo>
                      <a:pt x="248666" y="0"/>
                    </a:lnTo>
                    <a:lnTo>
                      <a:pt x="248666" y="109093"/>
                    </a:lnTo>
                    <a:cubicBezTo>
                      <a:pt x="248666" y="174371"/>
                      <a:pt x="216789" y="219075"/>
                      <a:pt x="124460" y="219075"/>
                    </a:cubicBezTo>
                    <a:cubicBezTo>
                      <a:pt x="31877" y="219075"/>
                      <a:pt x="0" y="174244"/>
                      <a:pt x="0" y="109093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6" name="Freeform 19">
                <a:extLst>
                  <a:ext uri="{FF2B5EF4-FFF2-40B4-BE49-F238E27FC236}">
                    <a16:creationId xmlns:a16="http://schemas.microsoft.com/office/drawing/2014/main" id="{C4DA020A-BC56-8402-5C27-A135BB426A9E}"/>
                  </a:ext>
                </a:extLst>
              </p:cNvPr>
              <p:cNvSpPr/>
              <p:nvPr/>
            </p:nvSpPr>
            <p:spPr>
              <a:xfrm>
                <a:off x="355600" y="63500"/>
                <a:ext cx="260350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60350" h="213106">
                    <a:moveTo>
                      <a:pt x="0" y="0"/>
                    </a:moveTo>
                    <a:lnTo>
                      <a:pt x="59182" y="0"/>
                    </a:lnTo>
                    <a:lnTo>
                      <a:pt x="220345" y="176784"/>
                    </a:lnTo>
                    <a:lnTo>
                      <a:pt x="220345" y="0"/>
                    </a:lnTo>
                    <a:lnTo>
                      <a:pt x="260350" y="0"/>
                    </a:lnTo>
                    <a:lnTo>
                      <a:pt x="260350" y="213106"/>
                    </a:lnTo>
                    <a:lnTo>
                      <a:pt x="201422" y="213106"/>
                    </a:lnTo>
                    <a:lnTo>
                      <a:pt x="40259" y="36322"/>
                    </a:lnTo>
                    <a:lnTo>
                      <a:pt x="40259" y="213106"/>
                    </a:ln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9" name="Group 20">
              <a:extLst>
                <a:ext uri="{FF2B5EF4-FFF2-40B4-BE49-F238E27FC236}">
                  <a16:creationId xmlns:a16="http://schemas.microsoft.com/office/drawing/2014/main" id="{CFDBD551-77AD-8716-168F-B509F1822F4C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769180" y="1173068"/>
              <a:ext cx="793372" cy="129423"/>
              <a:chOff x="0" y="0"/>
              <a:chExt cx="2155203" cy="351574"/>
            </a:xfrm>
          </p:grpSpPr>
          <p:sp>
            <p:nvSpPr>
              <p:cNvPr id="27" name="Freeform 21">
                <a:extLst>
                  <a:ext uri="{FF2B5EF4-FFF2-40B4-BE49-F238E27FC236}">
                    <a16:creationId xmlns:a16="http://schemas.microsoft.com/office/drawing/2014/main" id="{A720F2F7-77F0-6EF3-C4FC-42B95582BC5A}"/>
                  </a:ext>
                </a:extLst>
              </p:cNvPr>
              <p:cNvSpPr/>
              <p:nvPr/>
            </p:nvSpPr>
            <p:spPr>
              <a:xfrm>
                <a:off x="63500" y="63500"/>
                <a:ext cx="254635" cy="224536"/>
              </a:xfrm>
              <a:custGeom>
                <a:avLst/>
                <a:gdLst/>
                <a:ahLst/>
                <a:cxnLst/>
                <a:rect l="l" t="t" r="r" b="b"/>
                <a:pathLst>
                  <a:path w="254635" h="224536">
                    <a:moveTo>
                      <a:pt x="0" y="147320"/>
                    </a:moveTo>
                    <a:lnTo>
                      <a:pt x="41783" y="147320"/>
                    </a:lnTo>
                    <a:cubicBezTo>
                      <a:pt x="41783" y="181356"/>
                      <a:pt x="68834" y="194564"/>
                      <a:pt x="133477" y="194564"/>
                    </a:cubicBezTo>
                    <a:cubicBezTo>
                      <a:pt x="189738" y="194564"/>
                      <a:pt x="213106" y="185293"/>
                      <a:pt x="213106" y="159639"/>
                    </a:cubicBezTo>
                    <a:cubicBezTo>
                      <a:pt x="213106" y="134366"/>
                      <a:pt x="195707" y="130810"/>
                      <a:pt x="131318" y="126619"/>
                    </a:cubicBezTo>
                    <a:lnTo>
                      <a:pt x="119253" y="125730"/>
                    </a:lnTo>
                    <a:cubicBezTo>
                      <a:pt x="35687" y="120650"/>
                      <a:pt x="6223" y="103759"/>
                      <a:pt x="6223" y="60452"/>
                    </a:cubicBezTo>
                    <a:cubicBezTo>
                      <a:pt x="6350" y="18034"/>
                      <a:pt x="47498" y="0"/>
                      <a:pt x="122428" y="0"/>
                    </a:cubicBezTo>
                    <a:cubicBezTo>
                      <a:pt x="203581" y="0"/>
                      <a:pt x="244475" y="24003"/>
                      <a:pt x="245745" y="73660"/>
                    </a:cubicBezTo>
                    <a:lnTo>
                      <a:pt x="204216" y="73660"/>
                    </a:lnTo>
                    <a:cubicBezTo>
                      <a:pt x="204216" y="40259"/>
                      <a:pt x="174371" y="30099"/>
                      <a:pt x="119126" y="30099"/>
                    </a:cubicBezTo>
                    <a:cubicBezTo>
                      <a:pt x="67437" y="30099"/>
                      <a:pt x="47879" y="38481"/>
                      <a:pt x="47879" y="60452"/>
                    </a:cubicBezTo>
                    <a:cubicBezTo>
                      <a:pt x="47879" y="85344"/>
                      <a:pt x="65913" y="90805"/>
                      <a:pt x="124841" y="94996"/>
                    </a:cubicBezTo>
                    <a:lnTo>
                      <a:pt x="137414" y="95885"/>
                    </a:lnTo>
                    <a:cubicBezTo>
                      <a:pt x="212852" y="101346"/>
                      <a:pt x="254635" y="107315"/>
                      <a:pt x="254635" y="158369"/>
                    </a:cubicBezTo>
                    <a:cubicBezTo>
                      <a:pt x="254635" y="208915"/>
                      <a:pt x="208915" y="224536"/>
                      <a:pt x="133477" y="224536"/>
                    </a:cubicBezTo>
                    <a:cubicBezTo>
                      <a:pt x="46863" y="224536"/>
                      <a:pt x="1524" y="205359"/>
                      <a:pt x="0" y="147320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8" name="Freeform 22">
                <a:extLst>
                  <a:ext uri="{FF2B5EF4-FFF2-40B4-BE49-F238E27FC236}">
                    <a16:creationId xmlns:a16="http://schemas.microsoft.com/office/drawing/2014/main" id="{8E28007B-3604-223F-561A-D72CB608E11B}"/>
                  </a:ext>
                </a:extLst>
              </p:cNvPr>
              <p:cNvSpPr/>
              <p:nvPr/>
            </p:nvSpPr>
            <p:spPr>
              <a:xfrm>
                <a:off x="319786" y="68961"/>
                <a:ext cx="281051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81051" h="213106">
                    <a:moveTo>
                      <a:pt x="120523" y="141224"/>
                    </a:moveTo>
                    <a:lnTo>
                      <a:pt x="0" y="0"/>
                    </a:lnTo>
                    <a:lnTo>
                      <a:pt x="50546" y="0"/>
                    </a:lnTo>
                    <a:lnTo>
                      <a:pt x="140716" y="107950"/>
                    </a:lnTo>
                    <a:lnTo>
                      <a:pt x="231140" y="0"/>
                    </a:lnTo>
                    <a:lnTo>
                      <a:pt x="281051" y="0"/>
                    </a:lnTo>
                    <a:lnTo>
                      <a:pt x="160782" y="141224"/>
                    </a:lnTo>
                    <a:lnTo>
                      <a:pt x="160782" y="213106"/>
                    </a:lnTo>
                    <a:lnTo>
                      <a:pt x="120523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9" name="Freeform 23">
                <a:extLst>
                  <a:ext uri="{FF2B5EF4-FFF2-40B4-BE49-F238E27FC236}">
                    <a16:creationId xmlns:a16="http://schemas.microsoft.com/office/drawing/2014/main" id="{028D3213-3C53-7524-FF5E-7958BAED7A3C}"/>
                  </a:ext>
                </a:extLst>
              </p:cNvPr>
              <p:cNvSpPr/>
              <p:nvPr/>
            </p:nvSpPr>
            <p:spPr>
              <a:xfrm>
                <a:off x="630809" y="68961"/>
                <a:ext cx="260350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60350" h="213106">
                    <a:moveTo>
                      <a:pt x="0" y="0"/>
                    </a:moveTo>
                    <a:lnTo>
                      <a:pt x="59182" y="0"/>
                    </a:lnTo>
                    <a:lnTo>
                      <a:pt x="220345" y="176784"/>
                    </a:lnTo>
                    <a:lnTo>
                      <a:pt x="220345" y="0"/>
                    </a:lnTo>
                    <a:lnTo>
                      <a:pt x="260350" y="0"/>
                    </a:lnTo>
                    <a:lnTo>
                      <a:pt x="260350" y="213106"/>
                    </a:lnTo>
                    <a:lnTo>
                      <a:pt x="201422" y="213106"/>
                    </a:lnTo>
                    <a:lnTo>
                      <a:pt x="40259" y="36322"/>
                    </a:lnTo>
                    <a:lnTo>
                      <a:pt x="40259" y="213106"/>
                    </a:ln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0" name="Freeform 24">
                <a:extLst>
                  <a:ext uri="{FF2B5EF4-FFF2-40B4-BE49-F238E27FC236}">
                    <a16:creationId xmlns:a16="http://schemas.microsoft.com/office/drawing/2014/main" id="{F28BEE19-371A-FB33-450E-47E3AE858096}"/>
                  </a:ext>
                </a:extLst>
              </p:cNvPr>
              <p:cNvSpPr/>
              <p:nvPr/>
            </p:nvSpPr>
            <p:spPr>
              <a:xfrm>
                <a:off x="942086" y="68961"/>
                <a:ext cx="251333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51333" h="213106">
                    <a:moveTo>
                      <a:pt x="123317" y="178816"/>
                    </a:moveTo>
                    <a:cubicBezTo>
                      <a:pt x="175895" y="178816"/>
                      <a:pt x="209931" y="150241"/>
                      <a:pt x="209931" y="106299"/>
                    </a:cubicBezTo>
                    <a:cubicBezTo>
                      <a:pt x="209931" y="62738"/>
                      <a:pt x="176022" y="34163"/>
                      <a:pt x="123317" y="34163"/>
                    </a:cubicBezTo>
                    <a:lnTo>
                      <a:pt x="40386" y="34163"/>
                    </a:lnTo>
                    <a:lnTo>
                      <a:pt x="40386" y="178816"/>
                    </a:lnTo>
                    <a:close/>
                    <a:moveTo>
                      <a:pt x="0" y="0"/>
                    </a:moveTo>
                    <a:lnTo>
                      <a:pt x="138938" y="0"/>
                    </a:lnTo>
                    <a:cubicBezTo>
                      <a:pt x="203581" y="0"/>
                      <a:pt x="251333" y="45085"/>
                      <a:pt x="251333" y="106426"/>
                    </a:cubicBezTo>
                    <a:cubicBezTo>
                      <a:pt x="251333" y="167767"/>
                      <a:pt x="203581" y="213106"/>
                      <a:pt x="138938" y="213106"/>
                    </a:cubicBez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1" name="Freeform 25">
                <a:extLst>
                  <a:ext uri="{FF2B5EF4-FFF2-40B4-BE49-F238E27FC236}">
                    <a16:creationId xmlns:a16="http://schemas.microsoft.com/office/drawing/2014/main" id="{582222EC-B1C3-0E6B-FD30-667264F00638}"/>
                  </a:ext>
                </a:extLst>
              </p:cNvPr>
              <p:cNvSpPr/>
              <p:nvPr/>
            </p:nvSpPr>
            <p:spPr>
              <a:xfrm>
                <a:off x="1232154" y="68961"/>
                <a:ext cx="40259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40259" h="213106">
                    <a:moveTo>
                      <a:pt x="0" y="0"/>
                    </a:moveTo>
                    <a:lnTo>
                      <a:pt x="40259" y="0"/>
                    </a:lnTo>
                    <a:lnTo>
                      <a:pt x="40259" y="213106"/>
                    </a:ln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2" name="Freeform 26">
                <a:extLst>
                  <a:ext uri="{FF2B5EF4-FFF2-40B4-BE49-F238E27FC236}">
                    <a16:creationId xmlns:a16="http://schemas.microsoft.com/office/drawing/2014/main" id="{61834F44-64E0-84C3-8625-3D64931656C1}"/>
                  </a:ext>
                </a:extLst>
              </p:cNvPr>
              <p:cNvSpPr/>
              <p:nvPr/>
            </p:nvSpPr>
            <p:spPr>
              <a:xfrm>
                <a:off x="1311021" y="63627"/>
                <a:ext cx="271526" cy="224409"/>
              </a:xfrm>
              <a:custGeom>
                <a:avLst/>
                <a:gdLst/>
                <a:ahLst/>
                <a:cxnLst/>
                <a:rect l="l" t="t" r="r" b="b"/>
                <a:pathLst>
                  <a:path w="271526" h="224409">
                    <a:moveTo>
                      <a:pt x="0" y="111760"/>
                    </a:moveTo>
                    <a:cubicBezTo>
                      <a:pt x="0" y="43815"/>
                      <a:pt x="57404" y="0"/>
                      <a:pt x="138938" y="0"/>
                    </a:cubicBezTo>
                    <a:cubicBezTo>
                      <a:pt x="211709" y="0"/>
                      <a:pt x="265176" y="36957"/>
                      <a:pt x="271526" y="86233"/>
                    </a:cubicBezTo>
                    <a:lnTo>
                      <a:pt x="229108" y="86233"/>
                    </a:lnTo>
                    <a:cubicBezTo>
                      <a:pt x="224028" y="60960"/>
                      <a:pt x="190881" y="33909"/>
                      <a:pt x="138938" y="33909"/>
                    </a:cubicBezTo>
                    <a:cubicBezTo>
                      <a:pt x="80010" y="33909"/>
                      <a:pt x="41783" y="66421"/>
                      <a:pt x="41783" y="111760"/>
                    </a:cubicBezTo>
                    <a:cubicBezTo>
                      <a:pt x="41783" y="157480"/>
                      <a:pt x="80010" y="190246"/>
                      <a:pt x="138938" y="190246"/>
                    </a:cubicBezTo>
                    <a:cubicBezTo>
                      <a:pt x="191008" y="190246"/>
                      <a:pt x="224028" y="162941"/>
                      <a:pt x="229108" y="137287"/>
                    </a:cubicBezTo>
                    <a:lnTo>
                      <a:pt x="271526" y="137287"/>
                    </a:lnTo>
                    <a:cubicBezTo>
                      <a:pt x="265557" y="187198"/>
                      <a:pt x="211709" y="224409"/>
                      <a:pt x="138938" y="224409"/>
                    </a:cubicBezTo>
                    <a:cubicBezTo>
                      <a:pt x="57404" y="224409"/>
                      <a:pt x="0" y="179959"/>
                      <a:pt x="0" y="111633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3" name="Freeform 27">
                <a:extLst>
                  <a:ext uri="{FF2B5EF4-FFF2-40B4-BE49-F238E27FC236}">
                    <a16:creationId xmlns:a16="http://schemas.microsoft.com/office/drawing/2014/main" id="{C1DA50BC-DFF3-14EB-A67B-5B53ACDADA03}"/>
                  </a:ext>
                </a:extLst>
              </p:cNvPr>
              <p:cNvSpPr/>
              <p:nvPr/>
            </p:nvSpPr>
            <p:spPr>
              <a:xfrm>
                <a:off x="1588262" y="68961"/>
                <a:ext cx="286893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86893" h="213106">
                    <a:moveTo>
                      <a:pt x="201422" y="134366"/>
                    </a:moveTo>
                    <a:lnTo>
                      <a:pt x="143764" y="26416"/>
                    </a:lnTo>
                    <a:lnTo>
                      <a:pt x="85725" y="134366"/>
                    </a:lnTo>
                    <a:close/>
                    <a:moveTo>
                      <a:pt x="118237" y="0"/>
                    </a:moveTo>
                    <a:lnTo>
                      <a:pt x="169291" y="0"/>
                    </a:lnTo>
                    <a:lnTo>
                      <a:pt x="286893" y="213106"/>
                    </a:lnTo>
                    <a:lnTo>
                      <a:pt x="243967" y="213106"/>
                    </a:lnTo>
                    <a:lnTo>
                      <a:pt x="217805" y="164338"/>
                    </a:lnTo>
                    <a:lnTo>
                      <a:pt x="69469" y="164338"/>
                    </a:lnTo>
                    <a:lnTo>
                      <a:pt x="43307" y="213106"/>
                    </a:ln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4" name="Freeform 28">
                <a:extLst>
                  <a:ext uri="{FF2B5EF4-FFF2-40B4-BE49-F238E27FC236}">
                    <a16:creationId xmlns:a16="http://schemas.microsoft.com/office/drawing/2014/main" id="{CB301C02-61C8-6173-0523-4C835C58FC17}"/>
                  </a:ext>
                </a:extLst>
              </p:cNvPr>
              <p:cNvSpPr/>
              <p:nvPr/>
            </p:nvSpPr>
            <p:spPr>
              <a:xfrm>
                <a:off x="1845691" y="68961"/>
                <a:ext cx="245999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45999" h="213106">
                    <a:moveTo>
                      <a:pt x="127" y="0"/>
                    </a:moveTo>
                    <a:lnTo>
                      <a:pt x="245999" y="0"/>
                    </a:lnTo>
                    <a:lnTo>
                      <a:pt x="245999" y="34290"/>
                    </a:lnTo>
                    <a:lnTo>
                      <a:pt x="143129" y="34290"/>
                    </a:lnTo>
                    <a:lnTo>
                      <a:pt x="143129" y="213106"/>
                    </a:lnTo>
                    <a:lnTo>
                      <a:pt x="103124" y="213106"/>
                    </a:lnTo>
                    <a:lnTo>
                      <a:pt x="103124" y="34163"/>
                    </a:lnTo>
                    <a:lnTo>
                      <a:pt x="0" y="34163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10" name="Group 32">
              <a:extLst>
                <a:ext uri="{FF2B5EF4-FFF2-40B4-BE49-F238E27FC236}">
                  <a16:creationId xmlns:a16="http://schemas.microsoft.com/office/drawing/2014/main" id="{DAA50BEA-4180-46C8-F450-3BB8442B8F92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573771" y="1172175"/>
              <a:ext cx="478006" cy="130320"/>
              <a:chOff x="0" y="0"/>
              <a:chExt cx="1298512" cy="354012"/>
            </a:xfrm>
          </p:grpSpPr>
          <p:sp>
            <p:nvSpPr>
              <p:cNvPr id="23" name="Freeform 33">
                <a:extLst>
                  <a:ext uri="{FF2B5EF4-FFF2-40B4-BE49-F238E27FC236}">
                    <a16:creationId xmlns:a16="http://schemas.microsoft.com/office/drawing/2014/main" id="{CB89159D-8876-84DF-648B-AD07B3DEF42E}"/>
                  </a:ext>
                </a:extLst>
              </p:cNvPr>
              <p:cNvSpPr/>
              <p:nvPr/>
            </p:nvSpPr>
            <p:spPr>
              <a:xfrm>
                <a:off x="63500" y="68580"/>
                <a:ext cx="255524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255524" h="215900">
                    <a:moveTo>
                      <a:pt x="152146" y="103124"/>
                    </a:moveTo>
                    <a:cubicBezTo>
                      <a:pt x="172339" y="103124"/>
                      <a:pt x="181864" y="98933"/>
                      <a:pt x="181864" y="81153"/>
                    </a:cubicBezTo>
                    <a:cubicBezTo>
                      <a:pt x="181864" y="63373"/>
                      <a:pt x="172212" y="59563"/>
                      <a:pt x="152146" y="59563"/>
                    </a:cubicBezTo>
                    <a:lnTo>
                      <a:pt x="70612" y="59563"/>
                    </a:lnTo>
                    <a:lnTo>
                      <a:pt x="70612" y="103124"/>
                    </a:lnTo>
                    <a:close/>
                    <a:moveTo>
                      <a:pt x="0" y="0"/>
                    </a:moveTo>
                    <a:lnTo>
                      <a:pt x="168910" y="0"/>
                    </a:lnTo>
                    <a:cubicBezTo>
                      <a:pt x="222758" y="0"/>
                      <a:pt x="255524" y="30099"/>
                      <a:pt x="255524" y="81153"/>
                    </a:cubicBezTo>
                    <a:cubicBezTo>
                      <a:pt x="255524" y="131953"/>
                      <a:pt x="222758" y="162306"/>
                      <a:pt x="168910" y="162306"/>
                    </a:cubicBezTo>
                    <a:lnTo>
                      <a:pt x="70612" y="162306"/>
                    </a:lnTo>
                    <a:lnTo>
                      <a:pt x="70612" y="215900"/>
                    </a:lnTo>
                    <a:lnTo>
                      <a:pt x="0" y="215900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4" name="Freeform 34">
                <a:extLst>
                  <a:ext uri="{FF2B5EF4-FFF2-40B4-BE49-F238E27FC236}">
                    <a16:creationId xmlns:a16="http://schemas.microsoft.com/office/drawing/2014/main" id="{5DB8C626-EC2C-8E3E-FFBF-479EA07BB930}"/>
                  </a:ext>
                </a:extLst>
              </p:cNvPr>
              <p:cNvSpPr/>
              <p:nvPr/>
            </p:nvSpPr>
            <p:spPr>
              <a:xfrm>
                <a:off x="342646" y="63500"/>
                <a:ext cx="302768" cy="226949"/>
              </a:xfrm>
              <a:custGeom>
                <a:avLst/>
                <a:gdLst/>
                <a:ahLst/>
                <a:cxnLst/>
                <a:rect l="l" t="t" r="r" b="b"/>
                <a:pathLst>
                  <a:path w="302768" h="226949">
                    <a:moveTo>
                      <a:pt x="151257" y="167513"/>
                    </a:moveTo>
                    <a:cubicBezTo>
                      <a:pt x="199009" y="167513"/>
                      <a:pt x="229489" y="145923"/>
                      <a:pt x="229489" y="113157"/>
                    </a:cubicBezTo>
                    <a:cubicBezTo>
                      <a:pt x="229489" y="80645"/>
                      <a:pt x="199136" y="59309"/>
                      <a:pt x="151257" y="59309"/>
                    </a:cubicBezTo>
                    <a:cubicBezTo>
                      <a:pt x="103759" y="59309"/>
                      <a:pt x="73660" y="80645"/>
                      <a:pt x="73660" y="113157"/>
                    </a:cubicBezTo>
                    <a:cubicBezTo>
                      <a:pt x="73660" y="145923"/>
                      <a:pt x="104013" y="167513"/>
                      <a:pt x="151257" y="167513"/>
                    </a:cubicBezTo>
                    <a:moveTo>
                      <a:pt x="0" y="113030"/>
                    </a:moveTo>
                    <a:cubicBezTo>
                      <a:pt x="0" y="44450"/>
                      <a:pt x="59563" y="0"/>
                      <a:pt x="151257" y="0"/>
                    </a:cubicBezTo>
                    <a:cubicBezTo>
                      <a:pt x="243586" y="0"/>
                      <a:pt x="302768" y="44577"/>
                      <a:pt x="302768" y="113030"/>
                    </a:cubicBezTo>
                    <a:cubicBezTo>
                      <a:pt x="302768" y="182245"/>
                      <a:pt x="243586" y="226949"/>
                      <a:pt x="151257" y="226949"/>
                    </a:cubicBezTo>
                    <a:cubicBezTo>
                      <a:pt x="59563" y="226949"/>
                      <a:pt x="0" y="182118"/>
                      <a:pt x="0" y="113030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5" name="Freeform 35">
                <a:extLst>
                  <a:ext uri="{FF2B5EF4-FFF2-40B4-BE49-F238E27FC236}">
                    <a16:creationId xmlns:a16="http://schemas.microsoft.com/office/drawing/2014/main" id="{503DCD69-454F-1D7B-8846-F44AC6FEEB0E}"/>
                  </a:ext>
                </a:extLst>
              </p:cNvPr>
              <p:cNvSpPr/>
              <p:nvPr/>
            </p:nvSpPr>
            <p:spPr>
              <a:xfrm>
                <a:off x="675386" y="68580"/>
                <a:ext cx="262763" cy="221869"/>
              </a:xfrm>
              <a:custGeom>
                <a:avLst/>
                <a:gdLst/>
                <a:ahLst/>
                <a:cxnLst/>
                <a:rect l="l" t="t" r="r" b="b"/>
                <a:pathLst>
                  <a:path w="262763" h="221869">
                    <a:moveTo>
                      <a:pt x="0" y="110363"/>
                    </a:moveTo>
                    <a:lnTo>
                      <a:pt x="0" y="0"/>
                    </a:lnTo>
                    <a:lnTo>
                      <a:pt x="70612" y="0"/>
                    </a:lnTo>
                    <a:lnTo>
                      <a:pt x="70612" y="107950"/>
                    </a:lnTo>
                    <a:cubicBezTo>
                      <a:pt x="70612" y="135001"/>
                      <a:pt x="82677" y="162433"/>
                      <a:pt x="131318" y="162433"/>
                    </a:cubicBezTo>
                    <a:cubicBezTo>
                      <a:pt x="179959" y="162433"/>
                      <a:pt x="191770" y="134747"/>
                      <a:pt x="191770" y="107950"/>
                    </a:cubicBezTo>
                    <a:lnTo>
                      <a:pt x="191770" y="0"/>
                    </a:lnTo>
                    <a:lnTo>
                      <a:pt x="262763" y="0"/>
                    </a:lnTo>
                    <a:lnTo>
                      <a:pt x="262763" y="110363"/>
                    </a:lnTo>
                    <a:cubicBezTo>
                      <a:pt x="262763" y="182880"/>
                      <a:pt x="223647" y="221869"/>
                      <a:pt x="131318" y="221869"/>
                    </a:cubicBezTo>
                    <a:cubicBezTo>
                      <a:pt x="38735" y="221869"/>
                      <a:pt x="0" y="182753"/>
                      <a:pt x="0" y="110363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6" name="Freeform 36">
                <a:extLst>
                  <a:ext uri="{FF2B5EF4-FFF2-40B4-BE49-F238E27FC236}">
                    <a16:creationId xmlns:a16="http://schemas.microsoft.com/office/drawing/2014/main" id="{196A7852-2001-D545-C74C-5FD8715B22F3}"/>
                  </a:ext>
                </a:extLst>
              </p:cNvPr>
              <p:cNvSpPr/>
              <p:nvPr/>
            </p:nvSpPr>
            <p:spPr>
              <a:xfrm>
                <a:off x="970407" y="68580"/>
                <a:ext cx="264541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264541" h="215900">
                    <a:moveTo>
                      <a:pt x="159131" y="98298"/>
                    </a:moveTo>
                    <a:cubicBezTo>
                      <a:pt x="178054" y="98298"/>
                      <a:pt x="191008" y="94742"/>
                      <a:pt x="191008" y="77216"/>
                    </a:cubicBezTo>
                    <a:cubicBezTo>
                      <a:pt x="191008" y="59690"/>
                      <a:pt x="178054" y="56515"/>
                      <a:pt x="159131" y="56515"/>
                    </a:cubicBezTo>
                    <a:lnTo>
                      <a:pt x="70612" y="56515"/>
                    </a:lnTo>
                    <a:lnTo>
                      <a:pt x="70612" y="98298"/>
                    </a:lnTo>
                    <a:close/>
                    <a:moveTo>
                      <a:pt x="0" y="0"/>
                    </a:moveTo>
                    <a:lnTo>
                      <a:pt x="175895" y="0"/>
                    </a:lnTo>
                    <a:cubicBezTo>
                      <a:pt x="235204" y="0"/>
                      <a:pt x="264541" y="22606"/>
                      <a:pt x="264541" y="66167"/>
                    </a:cubicBezTo>
                    <a:cubicBezTo>
                      <a:pt x="264541" y="95885"/>
                      <a:pt x="248285" y="115443"/>
                      <a:pt x="219075" y="124206"/>
                    </a:cubicBezTo>
                    <a:cubicBezTo>
                      <a:pt x="246761" y="125984"/>
                      <a:pt x="264160" y="141986"/>
                      <a:pt x="264160" y="168402"/>
                    </a:cubicBezTo>
                    <a:lnTo>
                      <a:pt x="264160" y="215900"/>
                    </a:lnTo>
                    <a:lnTo>
                      <a:pt x="193675" y="215900"/>
                    </a:lnTo>
                    <a:lnTo>
                      <a:pt x="193675" y="179832"/>
                    </a:lnTo>
                    <a:cubicBezTo>
                      <a:pt x="193675" y="160528"/>
                      <a:pt x="188341" y="154940"/>
                      <a:pt x="169037" y="154940"/>
                    </a:cubicBezTo>
                    <a:lnTo>
                      <a:pt x="70612" y="154940"/>
                    </a:lnTo>
                    <a:lnTo>
                      <a:pt x="70612" y="215900"/>
                    </a:lnTo>
                    <a:lnTo>
                      <a:pt x="0" y="215900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11" name="Group 37">
              <a:extLst>
                <a:ext uri="{FF2B5EF4-FFF2-40B4-BE49-F238E27FC236}">
                  <a16:creationId xmlns:a16="http://schemas.microsoft.com/office/drawing/2014/main" id="{0F69A04A-909D-6D53-DC68-1AA6FEB7F90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365685" y="730295"/>
              <a:ext cx="2309786" cy="381098"/>
              <a:chOff x="0" y="0"/>
              <a:chExt cx="6274562" cy="1035253"/>
            </a:xfrm>
          </p:grpSpPr>
          <p:sp>
            <p:nvSpPr>
              <p:cNvPr id="18" name="Freeform 38">
                <a:extLst>
                  <a:ext uri="{FF2B5EF4-FFF2-40B4-BE49-F238E27FC236}">
                    <a16:creationId xmlns:a16="http://schemas.microsoft.com/office/drawing/2014/main" id="{C9FCB185-7D45-634E-F32E-B24D25E0A4E5}"/>
                  </a:ext>
                </a:extLst>
              </p:cNvPr>
              <p:cNvSpPr/>
              <p:nvPr/>
            </p:nvSpPr>
            <p:spPr>
              <a:xfrm>
                <a:off x="63500" y="63500"/>
                <a:ext cx="1377950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1377950" h="908177">
                    <a:moveTo>
                      <a:pt x="889127" y="556895"/>
                    </a:moveTo>
                    <a:lnTo>
                      <a:pt x="693039" y="194691"/>
                    </a:lnTo>
                    <a:lnTo>
                      <a:pt x="499745" y="556895"/>
                    </a:lnTo>
                    <a:close/>
                    <a:moveTo>
                      <a:pt x="510667" y="0"/>
                    </a:moveTo>
                    <a:lnTo>
                      <a:pt x="880999" y="0"/>
                    </a:lnTo>
                    <a:lnTo>
                      <a:pt x="1377950" y="908177"/>
                    </a:lnTo>
                    <a:lnTo>
                      <a:pt x="1075690" y="908177"/>
                    </a:lnTo>
                    <a:lnTo>
                      <a:pt x="985774" y="746252"/>
                    </a:lnTo>
                    <a:lnTo>
                      <a:pt x="400304" y="746252"/>
                    </a:lnTo>
                    <a:lnTo>
                      <a:pt x="313182" y="908177"/>
                    </a:lnTo>
                    <a:lnTo>
                      <a:pt x="0" y="908177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19" name="Freeform 39">
                <a:extLst>
                  <a:ext uri="{FF2B5EF4-FFF2-40B4-BE49-F238E27FC236}">
                    <a16:creationId xmlns:a16="http://schemas.microsoft.com/office/drawing/2014/main" id="{81E61DB1-6BFE-1FD7-3DF2-4863422369C4}"/>
                  </a:ext>
                </a:extLst>
              </p:cNvPr>
              <p:cNvSpPr/>
              <p:nvPr/>
            </p:nvSpPr>
            <p:spPr>
              <a:xfrm>
                <a:off x="1511681" y="63500"/>
                <a:ext cx="901319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901319" h="908177">
                    <a:moveTo>
                      <a:pt x="0" y="0"/>
                    </a:moveTo>
                    <a:lnTo>
                      <a:pt x="276352" y="0"/>
                    </a:lnTo>
                    <a:lnTo>
                      <a:pt x="276352" y="683514"/>
                    </a:lnTo>
                    <a:lnTo>
                      <a:pt x="901319" y="683514"/>
                    </a:lnTo>
                    <a:lnTo>
                      <a:pt x="901319" y="908177"/>
                    </a:lnTo>
                    <a:lnTo>
                      <a:pt x="0" y="908177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0" name="Freeform 40">
                <a:extLst>
                  <a:ext uri="{FF2B5EF4-FFF2-40B4-BE49-F238E27FC236}">
                    <a16:creationId xmlns:a16="http://schemas.microsoft.com/office/drawing/2014/main" id="{EB9E9E03-C55A-4103-4D83-2E1624835678}"/>
                  </a:ext>
                </a:extLst>
              </p:cNvPr>
              <p:cNvSpPr/>
              <p:nvPr/>
            </p:nvSpPr>
            <p:spPr>
              <a:xfrm>
                <a:off x="2530348" y="63500"/>
                <a:ext cx="1015746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1015746" h="908177">
                    <a:moveTo>
                      <a:pt x="1006221" y="0"/>
                    </a:moveTo>
                    <a:lnTo>
                      <a:pt x="1006221" y="205613"/>
                    </a:lnTo>
                    <a:lnTo>
                      <a:pt x="272288" y="205613"/>
                    </a:lnTo>
                    <a:lnTo>
                      <a:pt x="272288" y="362204"/>
                    </a:lnTo>
                    <a:lnTo>
                      <a:pt x="964057" y="362204"/>
                    </a:lnTo>
                    <a:lnTo>
                      <a:pt x="964057" y="541909"/>
                    </a:lnTo>
                    <a:lnTo>
                      <a:pt x="272288" y="541909"/>
                    </a:lnTo>
                    <a:lnTo>
                      <a:pt x="272288" y="702564"/>
                    </a:lnTo>
                    <a:lnTo>
                      <a:pt x="1015746" y="702564"/>
                    </a:lnTo>
                    <a:lnTo>
                      <a:pt x="1015746" y="908177"/>
                    </a:lnTo>
                    <a:lnTo>
                      <a:pt x="0" y="90817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1" name="Freeform 41">
                <a:extLst>
                  <a:ext uri="{FF2B5EF4-FFF2-40B4-BE49-F238E27FC236}">
                    <a16:creationId xmlns:a16="http://schemas.microsoft.com/office/drawing/2014/main" id="{5B60751A-07EC-0FFF-2C8E-1C84F5B0E013}"/>
                  </a:ext>
                </a:extLst>
              </p:cNvPr>
              <p:cNvSpPr/>
              <p:nvPr/>
            </p:nvSpPr>
            <p:spPr>
              <a:xfrm>
                <a:off x="3663442" y="63500"/>
                <a:ext cx="1169670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1169670" h="908177">
                    <a:moveTo>
                      <a:pt x="763905" y="706755"/>
                    </a:moveTo>
                    <a:cubicBezTo>
                      <a:pt x="819785" y="706755"/>
                      <a:pt x="830707" y="705358"/>
                      <a:pt x="848360" y="699897"/>
                    </a:cubicBezTo>
                    <a:cubicBezTo>
                      <a:pt x="875665" y="690372"/>
                      <a:pt x="891921" y="663194"/>
                      <a:pt x="891921" y="625094"/>
                    </a:cubicBezTo>
                    <a:cubicBezTo>
                      <a:pt x="891921" y="585597"/>
                      <a:pt x="875538" y="558292"/>
                      <a:pt x="845566" y="547497"/>
                    </a:cubicBezTo>
                    <a:cubicBezTo>
                      <a:pt x="829183" y="542036"/>
                      <a:pt x="818261" y="540766"/>
                      <a:pt x="757047" y="540766"/>
                    </a:cubicBezTo>
                    <a:lnTo>
                      <a:pt x="269621" y="540766"/>
                    </a:lnTo>
                    <a:lnTo>
                      <a:pt x="269621" y="706755"/>
                    </a:lnTo>
                    <a:close/>
                    <a:moveTo>
                      <a:pt x="733933" y="362331"/>
                    </a:moveTo>
                    <a:cubicBezTo>
                      <a:pt x="787019" y="362331"/>
                      <a:pt x="806069" y="359664"/>
                      <a:pt x="823849" y="351409"/>
                    </a:cubicBezTo>
                    <a:cubicBezTo>
                      <a:pt x="845693" y="339090"/>
                      <a:pt x="859282" y="314706"/>
                      <a:pt x="859282" y="283337"/>
                    </a:cubicBezTo>
                    <a:cubicBezTo>
                      <a:pt x="859282" y="246634"/>
                      <a:pt x="841629" y="219329"/>
                      <a:pt x="811657" y="208407"/>
                    </a:cubicBezTo>
                    <a:cubicBezTo>
                      <a:pt x="794004" y="202946"/>
                      <a:pt x="780288" y="201549"/>
                      <a:pt x="727202" y="201549"/>
                    </a:cubicBezTo>
                    <a:lnTo>
                      <a:pt x="269621" y="201549"/>
                    </a:lnTo>
                    <a:lnTo>
                      <a:pt x="269621" y="362204"/>
                    </a:lnTo>
                    <a:close/>
                    <a:moveTo>
                      <a:pt x="0" y="0"/>
                    </a:moveTo>
                    <a:lnTo>
                      <a:pt x="819658" y="0"/>
                    </a:lnTo>
                    <a:cubicBezTo>
                      <a:pt x="924560" y="0"/>
                      <a:pt x="981710" y="9525"/>
                      <a:pt x="1029335" y="32639"/>
                    </a:cubicBezTo>
                    <a:cubicBezTo>
                      <a:pt x="1102868" y="70739"/>
                      <a:pt x="1132840" y="132080"/>
                      <a:pt x="1132840" y="247777"/>
                    </a:cubicBezTo>
                    <a:cubicBezTo>
                      <a:pt x="1132840" y="366268"/>
                      <a:pt x="1092073" y="427482"/>
                      <a:pt x="1006221" y="443865"/>
                    </a:cubicBezTo>
                    <a:cubicBezTo>
                      <a:pt x="1128776" y="466979"/>
                      <a:pt x="1169670" y="520065"/>
                      <a:pt x="1169670" y="652145"/>
                    </a:cubicBezTo>
                    <a:cubicBezTo>
                      <a:pt x="1169670" y="766572"/>
                      <a:pt x="1137031" y="838708"/>
                      <a:pt x="1064768" y="876808"/>
                    </a:cubicBezTo>
                    <a:cubicBezTo>
                      <a:pt x="1022604" y="898652"/>
                      <a:pt x="962660" y="908177"/>
                      <a:pt x="857758" y="908177"/>
                    </a:cubicBezTo>
                    <a:lnTo>
                      <a:pt x="0" y="908177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2" name="Freeform 42">
                <a:extLst>
                  <a:ext uri="{FF2B5EF4-FFF2-40B4-BE49-F238E27FC236}">
                    <a16:creationId xmlns:a16="http://schemas.microsoft.com/office/drawing/2014/main" id="{EA9562BE-DB61-5EA3-0720-A11DF0394EFA}"/>
                  </a:ext>
                </a:extLst>
              </p:cNvPr>
              <p:cNvSpPr/>
              <p:nvPr/>
            </p:nvSpPr>
            <p:spPr>
              <a:xfrm>
                <a:off x="4833112" y="63500"/>
                <a:ext cx="1377823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1377823" h="908177">
                    <a:moveTo>
                      <a:pt x="889127" y="556895"/>
                    </a:moveTo>
                    <a:lnTo>
                      <a:pt x="693039" y="194691"/>
                    </a:lnTo>
                    <a:lnTo>
                      <a:pt x="499745" y="556895"/>
                    </a:lnTo>
                    <a:close/>
                    <a:moveTo>
                      <a:pt x="510540" y="0"/>
                    </a:moveTo>
                    <a:lnTo>
                      <a:pt x="880872" y="0"/>
                    </a:lnTo>
                    <a:lnTo>
                      <a:pt x="1377823" y="908177"/>
                    </a:lnTo>
                    <a:lnTo>
                      <a:pt x="1075563" y="908177"/>
                    </a:lnTo>
                    <a:lnTo>
                      <a:pt x="985648" y="746125"/>
                    </a:lnTo>
                    <a:lnTo>
                      <a:pt x="400177" y="746125"/>
                    </a:lnTo>
                    <a:lnTo>
                      <a:pt x="313056" y="908177"/>
                    </a:lnTo>
                    <a:lnTo>
                      <a:pt x="0" y="908177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12" name="Group 46">
              <a:extLst>
                <a:ext uri="{FF2B5EF4-FFF2-40B4-BE49-F238E27FC236}">
                  <a16:creationId xmlns:a16="http://schemas.microsoft.com/office/drawing/2014/main" id="{D0FD33FE-2BB1-DA43-938E-DC035F796CA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061220" y="1172175"/>
              <a:ext cx="475004" cy="130320"/>
              <a:chOff x="0" y="0"/>
              <a:chExt cx="1290345" cy="354012"/>
            </a:xfrm>
          </p:grpSpPr>
          <p:sp>
            <p:nvSpPr>
              <p:cNvPr id="14" name="Freeform 47">
                <a:extLst>
                  <a:ext uri="{FF2B5EF4-FFF2-40B4-BE49-F238E27FC236}">
                    <a16:creationId xmlns:a16="http://schemas.microsoft.com/office/drawing/2014/main" id="{54F9AA65-6E2B-FF91-E98C-62D87BE9C8CD}"/>
                  </a:ext>
                </a:extLst>
              </p:cNvPr>
              <p:cNvSpPr/>
              <p:nvPr/>
            </p:nvSpPr>
            <p:spPr>
              <a:xfrm>
                <a:off x="63500" y="68580"/>
                <a:ext cx="256794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256794" h="215900">
                    <a:moveTo>
                      <a:pt x="0" y="0"/>
                    </a:moveTo>
                    <a:lnTo>
                      <a:pt x="256794" y="0"/>
                    </a:lnTo>
                    <a:lnTo>
                      <a:pt x="256794" y="59563"/>
                    </a:lnTo>
                    <a:lnTo>
                      <a:pt x="163830" y="59563"/>
                    </a:lnTo>
                    <a:lnTo>
                      <a:pt x="163830" y="215900"/>
                    </a:lnTo>
                    <a:lnTo>
                      <a:pt x="93218" y="215900"/>
                    </a:lnTo>
                    <a:lnTo>
                      <a:pt x="93218" y="59563"/>
                    </a:lnTo>
                    <a:lnTo>
                      <a:pt x="0" y="59563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15" name="Freeform 48">
                <a:extLst>
                  <a:ext uri="{FF2B5EF4-FFF2-40B4-BE49-F238E27FC236}">
                    <a16:creationId xmlns:a16="http://schemas.microsoft.com/office/drawing/2014/main" id="{E1387CA5-30E5-F2EA-7C95-0BD1941DFFCA}"/>
                  </a:ext>
                </a:extLst>
              </p:cNvPr>
              <p:cNvSpPr/>
              <p:nvPr/>
            </p:nvSpPr>
            <p:spPr>
              <a:xfrm>
                <a:off x="340868" y="63500"/>
                <a:ext cx="302768" cy="226949"/>
              </a:xfrm>
              <a:custGeom>
                <a:avLst/>
                <a:gdLst/>
                <a:ahLst/>
                <a:cxnLst/>
                <a:rect l="l" t="t" r="r" b="b"/>
                <a:pathLst>
                  <a:path w="302768" h="226949">
                    <a:moveTo>
                      <a:pt x="151130" y="167513"/>
                    </a:moveTo>
                    <a:cubicBezTo>
                      <a:pt x="198882" y="167513"/>
                      <a:pt x="229362" y="145923"/>
                      <a:pt x="229362" y="113157"/>
                    </a:cubicBezTo>
                    <a:cubicBezTo>
                      <a:pt x="229362" y="80645"/>
                      <a:pt x="199009" y="59309"/>
                      <a:pt x="151130" y="59309"/>
                    </a:cubicBezTo>
                    <a:cubicBezTo>
                      <a:pt x="103632" y="59309"/>
                      <a:pt x="73533" y="80645"/>
                      <a:pt x="73533" y="113157"/>
                    </a:cubicBezTo>
                    <a:cubicBezTo>
                      <a:pt x="73533" y="145923"/>
                      <a:pt x="103886" y="167513"/>
                      <a:pt x="151130" y="167513"/>
                    </a:cubicBezTo>
                    <a:moveTo>
                      <a:pt x="0" y="113030"/>
                    </a:moveTo>
                    <a:cubicBezTo>
                      <a:pt x="0" y="44450"/>
                      <a:pt x="59563" y="0"/>
                      <a:pt x="151257" y="0"/>
                    </a:cubicBezTo>
                    <a:cubicBezTo>
                      <a:pt x="243586" y="0"/>
                      <a:pt x="302768" y="44577"/>
                      <a:pt x="302768" y="113030"/>
                    </a:cubicBezTo>
                    <a:cubicBezTo>
                      <a:pt x="302768" y="182245"/>
                      <a:pt x="243586" y="226949"/>
                      <a:pt x="151257" y="226949"/>
                    </a:cubicBezTo>
                    <a:cubicBezTo>
                      <a:pt x="59563" y="226949"/>
                      <a:pt x="0" y="182118"/>
                      <a:pt x="0" y="113030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16" name="Freeform 49">
                <a:extLst>
                  <a:ext uri="{FF2B5EF4-FFF2-40B4-BE49-F238E27FC236}">
                    <a16:creationId xmlns:a16="http://schemas.microsoft.com/office/drawing/2014/main" id="{D2B20EF4-DFE3-ABD8-153E-9B4F0B888ACA}"/>
                  </a:ext>
                </a:extLst>
              </p:cNvPr>
              <p:cNvSpPr/>
              <p:nvPr/>
            </p:nvSpPr>
            <p:spPr>
              <a:xfrm>
                <a:off x="673608" y="68580"/>
                <a:ext cx="262763" cy="221869"/>
              </a:xfrm>
              <a:custGeom>
                <a:avLst/>
                <a:gdLst/>
                <a:ahLst/>
                <a:cxnLst/>
                <a:rect l="l" t="t" r="r" b="b"/>
                <a:pathLst>
                  <a:path w="262763" h="221869">
                    <a:moveTo>
                      <a:pt x="0" y="110363"/>
                    </a:moveTo>
                    <a:lnTo>
                      <a:pt x="0" y="0"/>
                    </a:lnTo>
                    <a:lnTo>
                      <a:pt x="70612" y="0"/>
                    </a:lnTo>
                    <a:lnTo>
                      <a:pt x="70612" y="107950"/>
                    </a:lnTo>
                    <a:cubicBezTo>
                      <a:pt x="70612" y="135001"/>
                      <a:pt x="82677" y="162433"/>
                      <a:pt x="131318" y="162433"/>
                    </a:cubicBezTo>
                    <a:cubicBezTo>
                      <a:pt x="179959" y="162433"/>
                      <a:pt x="191770" y="134747"/>
                      <a:pt x="191770" y="107950"/>
                    </a:cubicBezTo>
                    <a:lnTo>
                      <a:pt x="191770" y="0"/>
                    </a:lnTo>
                    <a:lnTo>
                      <a:pt x="262763" y="0"/>
                    </a:lnTo>
                    <a:lnTo>
                      <a:pt x="262763" y="110363"/>
                    </a:lnTo>
                    <a:cubicBezTo>
                      <a:pt x="262763" y="182880"/>
                      <a:pt x="223647" y="221869"/>
                      <a:pt x="131318" y="221869"/>
                    </a:cubicBezTo>
                    <a:cubicBezTo>
                      <a:pt x="38735" y="221869"/>
                      <a:pt x="0" y="182753"/>
                      <a:pt x="0" y="110363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17" name="Freeform 50">
                <a:extLst>
                  <a:ext uri="{FF2B5EF4-FFF2-40B4-BE49-F238E27FC236}">
                    <a16:creationId xmlns:a16="http://schemas.microsoft.com/office/drawing/2014/main" id="{AFCBE934-6524-BB58-B6C2-C5D3CE0BB355}"/>
                  </a:ext>
                </a:extLst>
              </p:cNvPr>
              <p:cNvSpPr/>
              <p:nvPr/>
            </p:nvSpPr>
            <p:spPr>
              <a:xfrm>
                <a:off x="960247" y="63500"/>
                <a:ext cx="266700" cy="226949"/>
              </a:xfrm>
              <a:custGeom>
                <a:avLst/>
                <a:gdLst/>
                <a:ahLst/>
                <a:cxnLst/>
                <a:rect l="l" t="t" r="r" b="b"/>
                <a:pathLst>
                  <a:path w="266700" h="226949">
                    <a:moveTo>
                      <a:pt x="0" y="149733"/>
                    </a:moveTo>
                    <a:lnTo>
                      <a:pt x="73406" y="149733"/>
                    </a:lnTo>
                    <a:cubicBezTo>
                      <a:pt x="73406" y="165354"/>
                      <a:pt x="89662" y="175895"/>
                      <a:pt x="136525" y="175895"/>
                    </a:cubicBezTo>
                    <a:cubicBezTo>
                      <a:pt x="184277" y="175895"/>
                      <a:pt x="193294" y="169291"/>
                      <a:pt x="193294" y="157861"/>
                    </a:cubicBezTo>
                    <a:cubicBezTo>
                      <a:pt x="193294" y="144653"/>
                      <a:pt x="185166" y="141986"/>
                      <a:pt x="132842" y="138684"/>
                    </a:cubicBezTo>
                    <a:lnTo>
                      <a:pt x="122301" y="138049"/>
                    </a:lnTo>
                    <a:cubicBezTo>
                      <a:pt x="39624" y="133223"/>
                      <a:pt x="3302" y="112776"/>
                      <a:pt x="3302" y="66548"/>
                    </a:cubicBezTo>
                    <a:cubicBezTo>
                      <a:pt x="3302" y="22225"/>
                      <a:pt x="50419" y="0"/>
                      <a:pt x="124714" y="0"/>
                    </a:cubicBezTo>
                    <a:cubicBezTo>
                      <a:pt x="209550" y="0"/>
                      <a:pt x="254889" y="25908"/>
                      <a:pt x="257556" y="73660"/>
                    </a:cubicBezTo>
                    <a:lnTo>
                      <a:pt x="184277" y="73660"/>
                    </a:lnTo>
                    <a:cubicBezTo>
                      <a:pt x="184277" y="57150"/>
                      <a:pt x="164719" y="51054"/>
                      <a:pt x="124206" y="51054"/>
                    </a:cubicBezTo>
                    <a:cubicBezTo>
                      <a:pt x="85979" y="51054"/>
                      <a:pt x="76708" y="57150"/>
                      <a:pt x="76708" y="66421"/>
                    </a:cubicBezTo>
                    <a:cubicBezTo>
                      <a:pt x="76708" y="77597"/>
                      <a:pt x="84836" y="81788"/>
                      <a:pt x="133223" y="85090"/>
                    </a:cubicBezTo>
                    <a:lnTo>
                      <a:pt x="145542" y="85979"/>
                    </a:lnTo>
                    <a:cubicBezTo>
                      <a:pt x="219202" y="91694"/>
                      <a:pt x="266700" y="99441"/>
                      <a:pt x="266700" y="155067"/>
                    </a:cubicBezTo>
                    <a:cubicBezTo>
                      <a:pt x="266700" y="209550"/>
                      <a:pt x="219202" y="226949"/>
                      <a:pt x="139573" y="226949"/>
                    </a:cubicBezTo>
                    <a:cubicBezTo>
                      <a:pt x="52705" y="226949"/>
                      <a:pt x="2794" y="206248"/>
                      <a:pt x="127" y="149606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sp>
          <p:nvSpPr>
            <p:cNvPr id="13" name="TextBox 62">
              <a:extLst>
                <a:ext uri="{FF2B5EF4-FFF2-40B4-BE49-F238E27FC236}">
                  <a16:creationId xmlns:a16="http://schemas.microsoft.com/office/drawing/2014/main" id="{AD17EC46-C064-7EBF-2486-7FDE0AF434AF}"/>
                </a:ext>
              </a:extLst>
            </p:cNvPr>
            <p:cNvSpPr txBox="1"/>
            <p:nvPr/>
          </p:nvSpPr>
          <p:spPr>
            <a:xfrm>
              <a:off x="4585889" y="842263"/>
              <a:ext cx="1850844" cy="44518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599"/>
                </a:lnSpc>
                <a:spcBef>
                  <a:spcPct val="0"/>
                </a:spcBef>
              </a:pPr>
              <a:r>
                <a:rPr lang="fr-FR" sz="2571" dirty="0">
                  <a:solidFill>
                    <a:srgbClr val="000204"/>
                  </a:solidFill>
                  <a:latin typeface="Horizon Outlined"/>
                </a:rPr>
                <a:t>Liste 3</a:t>
              </a: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429ED458-064A-9EA4-8722-122FF1FDFD27}"/>
              </a:ext>
            </a:extLst>
          </p:cNvPr>
          <p:cNvGrpSpPr/>
          <p:nvPr userDrawn="1"/>
        </p:nvGrpSpPr>
        <p:grpSpPr>
          <a:xfrm>
            <a:off x="703277" y="9453323"/>
            <a:ext cx="5451446" cy="267774"/>
            <a:chOff x="505913" y="6586164"/>
            <a:chExt cx="5451446" cy="267774"/>
          </a:xfrm>
        </p:grpSpPr>
        <p:grpSp>
          <p:nvGrpSpPr>
            <p:cNvPr id="50" name="Group 15">
              <a:extLst>
                <a:ext uri="{FF2B5EF4-FFF2-40B4-BE49-F238E27FC236}">
                  <a16:creationId xmlns:a16="http://schemas.microsoft.com/office/drawing/2014/main" id="{9F691E7C-E2F2-25BE-E108-9E17C565987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285946" y="6594991"/>
              <a:ext cx="154066" cy="219272"/>
              <a:chOff x="0" y="0"/>
              <a:chExt cx="418516" cy="595655"/>
            </a:xfrm>
          </p:grpSpPr>
          <p:sp>
            <p:nvSpPr>
              <p:cNvPr id="68" name="Freeform 16">
                <a:extLst>
                  <a:ext uri="{FF2B5EF4-FFF2-40B4-BE49-F238E27FC236}">
                    <a16:creationId xmlns:a16="http://schemas.microsoft.com/office/drawing/2014/main" id="{68EE7A8C-A846-51C8-33DA-2B199C3A072D}"/>
                  </a:ext>
                </a:extLst>
              </p:cNvPr>
              <p:cNvSpPr/>
              <p:nvPr/>
            </p:nvSpPr>
            <p:spPr>
              <a:xfrm>
                <a:off x="0" y="0"/>
                <a:ext cx="418592" cy="595630"/>
              </a:xfrm>
              <a:custGeom>
                <a:avLst/>
                <a:gdLst/>
                <a:ahLst/>
                <a:cxnLst/>
                <a:rect l="l" t="t" r="r" b="b"/>
                <a:pathLst>
                  <a:path w="418592" h="595630">
                    <a:moveTo>
                      <a:pt x="81661" y="595630"/>
                    </a:moveTo>
                    <a:lnTo>
                      <a:pt x="0" y="595630"/>
                    </a:lnTo>
                    <a:lnTo>
                      <a:pt x="377825" y="0"/>
                    </a:lnTo>
                    <a:lnTo>
                      <a:pt x="418592" y="64262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51" name="Group 29">
              <a:extLst>
                <a:ext uri="{FF2B5EF4-FFF2-40B4-BE49-F238E27FC236}">
                  <a16:creationId xmlns:a16="http://schemas.microsoft.com/office/drawing/2014/main" id="{5F4E0229-92DA-25BC-6D1F-1C8152C9747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962307" y="6719761"/>
              <a:ext cx="116049" cy="134177"/>
              <a:chOff x="0" y="0"/>
              <a:chExt cx="315252" cy="364490"/>
            </a:xfrm>
          </p:grpSpPr>
          <p:sp>
            <p:nvSpPr>
              <p:cNvPr id="66" name="Freeform 30">
                <a:extLst>
                  <a:ext uri="{FF2B5EF4-FFF2-40B4-BE49-F238E27FC236}">
                    <a16:creationId xmlns:a16="http://schemas.microsoft.com/office/drawing/2014/main" id="{DB76AC12-E6A2-1052-C3C0-6A433BA99E65}"/>
                  </a:ext>
                </a:extLst>
              </p:cNvPr>
              <p:cNvSpPr/>
              <p:nvPr/>
            </p:nvSpPr>
            <p:spPr>
              <a:xfrm>
                <a:off x="68453" y="74803"/>
                <a:ext cx="158877" cy="226187"/>
              </a:xfrm>
              <a:custGeom>
                <a:avLst/>
                <a:gdLst/>
                <a:ahLst/>
                <a:cxnLst/>
                <a:rect l="l" t="t" r="r" b="b"/>
                <a:pathLst>
                  <a:path w="158877" h="226187">
                    <a:moveTo>
                      <a:pt x="0" y="226187"/>
                    </a:moveTo>
                    <a:lnTo>
                      <a:pt x="30988" y="226187"/>
                    </a:lnTo>
                    <a:lnTo>
                      <a:pt x="158877" y="24384"/>
                    </a:lnTo>
                    <a:lnTo>
                      <a:pt x="143383" y="0"/>
                    </a:lnTo>
                    <a:close/>
                  </a:path>
                </a:pathLst>
              </a:custGeom>
              <a:solidFill>
                <a:srgbClr val="F4ED68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67" name="Freeform 31">
                <a:extLst>
                  <a:ext uri="{FF2B5EF4-FFF2-40B4-BE49-F238E27FC236}">
                    <a16:creationId xmlns:a16="http://schemas.microsoft.com/office/drawing/2014/main" id="{3DCCA898-08DE-1CDC-16B8-54D6FA90A371}"/>
                  </a:ext>
                </a:extLst>
              </p:cNvPr>
              <p:cNvSpPr/>
              <p:nvPr/>
            </p:nvSpPr>
            <p:spPr>
              <a:xfrm>
                <a:off x="63500" y="63500"/>
                <a:ext cx="188214" cy="237490"/>
              </a:xfrm>
              <a:custGeom>
                <a:avLst/>
                <a:gdLst/>
                <a:ahLst/>
                <a:cxnLst/>
                <a:rect l="l" t="t" r="r" b="b"/>
                <a:pathLst>
                  <a:path w="188214" h="237490">
                    <a:moveTo>
                      <a:pt x="149225" y="0"/>
                    </a:moveTo>
                    <a:lnTo>
                      <a:pt x="0" y="237490"/>
                    </a:lnTo>
                    <a:lnTo>
                      <a:pt x="67310" y="237490"/>
                    </a:lnTo>
                    <a:lnTo>
                      <a:pt x="188214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52" name="Group 43">
              <a:extLst>
                <a:ext uri="{FF2B5EF4-FFF2-40B4-BE49-F238E27FC236}">
                  <a16:creationId xmlns:a16="http://schemas.microsoft.com/office/drawing/2014/main" id="{9F81F66E-8902-6435-87B3-987B5CD0D57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606580" y="6719761"/>
              <a:ext cx="116060" cy="134177"/>
              <a:chOff x="0" y="0"/>
              <a:chExt cx="315278" cy="364490"/>
            </a:xfrm>
          </p:grpSpPr>
          <p:sp>
            <p:nvSpPr>
              <p:cNvPr id="64" name="Freeform 44">
                <a:extLst>
                  <a:ext uri="{FF2B5EF4-FFF2-40B4-BE49-F238E27FC236}">
                    <a16:creationId xmlns:a16="http://schemas.microsoft.com/office/drawing/2014/main" id="{FF63DFB6-2A4E-2BF7-A662-DED6073AE505}"/>
                  </a:ext>
                </a:extLst>
              </p:cNvPr>
              <p:cNvSpPr/>
              <p:nvPr/>
            </p:nvSpPr>
            <p:spPr>
              <a:xfrm>
                <a:off x="68453" y="74803"/>
                <a:ext cx="158877" cy="226187"/>
              </a:xfrm>
              <a:custGeom>
                <a:avLst/>
                <a:gdLst/>
                <a:ahLst/>
                <a:cxnLst/>
                <a:rect l="l" t="t" r="r" b="b"/>
                <a:pathLst>
                  <a:path w="158877" h="226187">
                    <a:moveTo>
                      <a:pt x="0" y="226187"/>
                    </a:moveTo>
                    <a:lnTo>
                      <a:pt x="30988" y="226187"/>
                    </a:lnTo>
                    <a:lnTo>
                      <a:pt x="158877" y="24384"/>
                    </a:lnTo>
                    <a:lnTo>
                      <a:pt x="143383" y="0"/>
                    </a:lnTo>
                    <a:close/>
                  </a:path>
                </a:pathLst>
              </a:custGeom>
              <a:solidFill>
                <a:srgbClr val="F4ED68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65" name="Freeform 45">
                <a:extLst>
                  <a:ext uri="{FF2B5EF4-FFF2-40B4-BE49-F238E27FC236}">
                    <a16:creationId xmlns:a16="http://schemas.microsoft.com/office/drawing/2014/main" id="{213E1EA6-155B-76C5-D7A8-99CE355BB201}"/>
                  </a:ext>
                </a:extLst>
              </p:cNvPr>
              <p:cNvSpPr/>
              <p:nvPr/>
            </p:nvSpPr>
            <p:spPr>
              <a:xfrm>
                <a:off x="63500" y="63500"/>
                <a:ext cx="188341" cy="237490"/>
              </a:xfrm>
              <a:custGeom>
                <a:avLst/>
                <a:gdLst/>
                <a:ahLst/>
                <a:cxnLst/>
                <a:rect l="l" t="t" r="r" b="b"/>
                <a:pathLst>
                  <a:path w="188341" h="237490">
                    <a:moveTo>
                      <a:pt x="149225" y="0"/>
                    </a:moveTo>
                    <a:lnTo>
                      <a:pt x="0" y="237490"/>
                    </a:lnTo>
                    <a:lnTo>
                      <a:pt x="67310" y="237490"/>
                    </a:lnTo>
                    <a:lnTo>
                      <a:pt x="188341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58DCB252-D34F-D9F5-33F4-9358130A027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267582" y="6719761"/>
              <a:ext cx="116053" cy="134177"/>
              <a:chOff x="0" y="0"/>
              <a:chExt cx="315252" cy="364490"/>
            </a:xfrm>
          </p:grpSpPr>
          <p:sp>
            <p:nvSpPr>
              <p:cNvPr id="63" name="Freeform 52">
                <a:extLst>
                  <a:ext uri="{FF2B5EF4-FFF2-40B4-BE49-F238E27FC236}">
                    <a16:creationId xmlns:a16="http://schemas.microsoft.com/office/drawing/2014/main" id="{2A606BFE-6943-99E8-5643-150A748BE50C}"/>
                  </a:ext>
                </a:extLst>
              </p:cNvPr>
              <p:cNvSpPr/>
              <p:nvPr/>
            </p:nvSpPr>
            <p:spPr>
              <a:xfrm>
                <a:off x="63500" y="63500"/>
                <a:ext cx="188214" cy="237490"/>
              </a:xfrm>
              <a:custGeom>
                <a:avLst/>
                <a:gdLst/>
                <a:ahLst/>
                <a:cxnLst/>
                <a:rect l="l" t="t" r="r" b="b"/>
                <a:pathLst>
                  <a:path w="188214" h="237490">
                    <a:moveTo>
                      <a:pt x="149225" y="0"/>
                    </a:moveTo>
                    <a:lnTo>
                      <a:pt x="0" y="237490"/>
                    </a:lnTo>
                    <a:lnTo>
                      <a:pt x="67310" y="237490"/>
                    </a:lnTo>
                    <a:lnTo>
                      <a:pt x="188214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9ECA2C7E-6B78-7B87-9BC9-6EAFBD69CBB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935533" y="6599665"/>
              <a:ext cx="154069" cy="219272"/>
              <a:chOff x="0" y="0"/>
              <a:chExt cx="418528" cy="595655"/>
            </a:xfrm>
          </p:grpSpPr>
          <p:sp>
            <p:nvSpPr>
              <p:cNvPr id="62" name="Freeform 54">
                <a:extLst>
                  <a:ext uri="{FF2B5EF4-FFF2-40B4-BE49-F238E27FC236}">
                    <a16:creationId xmlns:a16="http://schemas.microsoft.com/office/drawing/2014/main" id="{F3117962-D87A-2D75-1401-2A2F7F2AD724}"/>
                  </a:ext>
                </a:extLst>
              </p:cNvPr>
              <p:cNvSpPr/>
              <p:nvPr/>
            </p:nvSpPr>
            <p:spPr>
              <a:xfrm>
                <a:off x="0" y="0"/>
                <a:ext cx="418592" cy="595630"/>
              </a:xfrm>
              <a:custGeom>
                <a:avLst/>
                <a:gdLst/>
                <a:ahLst/>
                <a:cxnLst/>
                <a:rect l="l" t="t" r="r" b="b"/>
                <a:pathLst>
                  <a:path w="418592" h="595630">
                    <a:moveTo>
                      <a:pt x="0" y="595630"/>
                    </a:moveTo>
                    <a:lnTo>
                      <a:pt x="81661" y="595630"/>
                    </a:lnTo>
                    <a:lnTo>
                      <a:pt x="418592" y="64262"/>
                    </a:lnTo>
                    <a:lnTo>
                      <a:pt x="377825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sp>
          <p:nvSpPr>
            <p:cNvPr id="55" name="TextBox 55">
              <a:extLst>
                <a:ext uri="{FF2B5EF4-FFF2-40B4-BE49-F238E27FC236}">
                  <a16:creationId xmlns:a16="http://schemas.microsoft.com/office/drawing/2014/main" id="{FD3D77FF-C466-C78A-3967-3BE47B06CD06}"/>
                </a:ext>
              </a:extLst>
            </p:cNvPr>
            <p:cNvSpPr txBox="1"/>
            <p:nvPr/>
          </p:nvSpPr>
          <p:spPr>
            <a:xfrm>
              <a:off x="505913" y="6593490"/>
              <a:ext cx="636274" cy="24481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045"/>
                </a:lnSpc>
              </a:pPr>
              <a:r>
                <a:rPr lang="fr-FR" sz="1461" dirty="0">
                  <a:solidFill>
                    <a:srgbClr val="000204"/>
                  </a:solidFill>
                  <a:latin typeface="Poppins Bold"/>
                </a:rPr>
                <a:t>Liste 3</a:t>
              </a:r>
            </a:p>
          </p:txBody>
        </p:sp>
        <p:sp>
          <p:nvSpPr>
            <p:cNvPr id="56" name="TextBox 56">
              <a:extLst>
                <a:ext uri="{FF2B5EF4-FFF2-40B4-BE49-F238E27FC236}">
                  <a16:creationId xmlns:a16="http://schemas.microsoft.com/office/drawing/2014/main" id="{4E827EC6-7ACB-8670-6CEE-CF4AD5A30B66}"/>
                </a:ext>
              </a:extLst>
            </p:cNvPr>
            <p:cNvSpPr txBox="1"/>
            <p:nvPr/>
          </p:nvSpPr>
          <p:spPr>
            <a:xfrm>
              <a:off x="5266455" y="6593490"/>
              <a:ext cx="690904" cy="24481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045"/>
                </a:lnSpc>
              </a:pPr>
              <a:r>
                <a:rPr lang="fr-FR" sz="1461" dirty="0">
                  <a:solidFill>
                    <a:srgbClr val="000204"/>
                  </a:solidFill>
                  <a:latin typeface="Poppins Bold"/>
                </a:rPr>
                <a:t>Liste 3</a:t>
              </a:r>
            </a:p>
          </p:txBody>
        </p:sp>
        <p:sp>
          <p:nvSpPr>
            <p:cNvPr id="57" name="TextBox 57">
              <a:extLst>
                <a:ext uri="{FF2B5EF4-FFF2-40B4-BE49-F238E27FC236}">
                  <a16:creationId xmlns:a16="http://schemas.microsoft.com/office/drawing/2014/main" id="{CC9E637B-6F59-9850-9F82-9B3E3FC42B2B}"/>
                </a:ext>
              </a:extLst>
            </p:cNvPr>
            <p:cNvSpPr txBox="1"/>
            <p:nvPr/>
          </p:nvSpPr>
          <p:spPr>
            <a:xfrm>
              <a:off x="1489161" y="6755734"/>
              <a:ext cx="1249999" cy="7437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649"/>
                </a:lnSpc>
              </a:pPr>
              <a:r>
                <a:rPr lang="fr-FR" sz="464" dirty="0">
                  <a:solidFill>
                    <a:srgbClr val="000204"/>
                  </a:solidFill>
                  <a:latin typeface="Poppins Medium"/>
                </a:rPr>
                <a:t>29, avenue Monterey, L-2163 Luxembourg </a:t>
              </a:r>
            </a:p>
          </p:txBody>
        </p:sp>
        <p:sp>
          <p:nvSpPr>
            <p:cNvPr id="58" name="TextBox 58">
              <a:extLst>
                <a:ext uri="{FF2B5EF4-FFF2-40B4-BE49-F238E27FC236}">
                  <a16:creationId xmlns:a16="http://schemas.microsoft.com/office/drawing/2014/main" id="{E132E8A0-3B97-A44F-3157-09617D7ADE2A}"/>
                </a:ext>
              </a:extLst>
            </p:cNvPr>
            <p:cNvSpPr txBox="1"/>
            <p:nvPr/>
          </p:nvSpPr>
          <p:spPr>
            <a:xfrm>
              <a:off x="3054990" y="6755735"/>
              <a:ext cx="525800" cy="7437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649"/>
                </a:lnSpc>
              </a:pPr>
              <a:r>
                <a:rPr lang="fr-FR" sz="464" dirty="0">
                  <a:solidFill>
                    <a:srgbClr val="000204"/>
                  </a:solidFill>
                  <a:latin typeface="Poppins Medium"/>
                </a:rPr>
                <a:t>  +352 22 32 28-1  </a:t>
              </a:r>
            </a:p>
          </p:txBody>
        </p:sp>
        <p:sp>
          <p:nvSpPr>
            <p:cNvPr id="59" name="TextBox 59">
              <a:extLst>
                <a:ext uri="{FF2B5EF4-FFF2-40B4-BE49-F238E27FC236}">
                  <a16:creationId xmlns:a16="http://schemas.microsoft.com/office/drawing/2014/main" id="{7740CEB8-236A-B1F0-16FF-E4976FF99174}"/>
                </a:ext>
              </a:extLst>
            </p:cNvPr>
            <p:cNvSpPr txBox="1"/>
            <p:nvPr/>
          </p:nvSpPr>
          <p:spPr>
            <a:xfrm>
              <a:off x="3792764" y="6755735"/>
              <a:ext cx="424572" cy="7437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649"/>
                </a:lnSpc>
              </a:pPr>
              <a:r>
                <a:rPr lang="fr-FR" sz="464" dirty="0">
                  <a:solidFill>
                    <a:srgbClr val="000204"/>
                  </a:solidFill>
                  <a:latin typeface="Poppins Medium"/>
                </a:rPr>
                <a:t>info@aleba.lu </a:t>
              </a:r>
            </a:p>
          </p:txBody>
        </p:sp>
        <p:sp>
          <p:nvSpPr>
            <p:cNvPr id="60" name="TextBox 60">
              <a:extLst>
                <a:ext uri="{FF2B5EF4-FFF2-40B4-BE49-F238E27FC236}">
                  <a16:creationId xmlns:a16="http://schemas.microsoft.com/office/drawing/2014/main" id="{8825F49E-876E-CDB0-6F3D-61656D26497F}"/>
                </a:ext>
              </a:extLst>
            </p:cNvPr>
            <p:cNvSpPr txBox="1"/>
            <p:nvPr/>
          </p:nvSpPr>
          <p:spPr>
            <a:xfrm>
              <a:off x="4390892" y="6755735"/>
              <a:ext cx="435166" cy="7437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649"/>
                </a:lnSpc>
              </a:pPr>
              <a:r>
                <a:rPr lang="fr-FR" sz="464" dirty="0">
                  <a:solidFill>
                    <a:srgbClr val="000204"/>
                  </a:solidFill>
                  <a:latin typeface="Poppins Medium"/>
                </a:rPr>
                <a:t>www.aleba.lu</a:t>
              </a:r>
            </a:p>
          </p:txBody>
        </p:sp>
        <p:sp>
          <p:nvSpPr>
            <p:cNvPr id="61" name="TextBox 61">
              <a:extLst>
                <a:ext uri="{FF2B5EF4-FFF2-40B4-BE49-F238E27FC236}">
                  <a16:creationId xmlns:a16="http://schemas.microsoft.com/office/drawing/2014/main" id="{C3681637-5525-2BFB-A9A5-A84EC73EAD78}"/>
                </a:ext>
              </a:extLst>
            </p:cNvPr>
            <p:cNvSpPr txBox="1"/>
            <p:nvPr/>
          </p:nvSpPr>
          <p:spPr>
            <a:xfrm>
              <a:off x="1654819" y="6586164"/>
              <a:ext cx="3299599" cy="108748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866"/>
                </a:lnSpc>
              </a:pPr>
              <a:r>
                <a:rPr lang="fr-FR" sz="619" dirty="0">
                  <a:solidFill>
                    <a:srgbClr val="000204"/>
                  </a:solidFill>
                  <a:latin typeface="Poppins Bold"/>
                </a:rPr>
                <a:t>Association Luxembourgeoise pour tous les Employés ayant Besoin d’Assistance </a:t>
              </a:r>
            </a:p>
          </p:txBody>
        </p:sp>
      </p:grpSp>
      <p:sp>
        <p:nvSpPr>
          <p:cNvPr id="292" name="Picture Placeholder 87">
            <a:extLst>
              <a:ext uri="{FF2B5EF4-FFF2-40B4-BE49-F238E27FC236}">
                <a16:creationId xmlns:a16="http://schemas.microsoft.com/office/drawing/2014/main" id="{2BF42226-A0EE-10DB-B0D9-F750F92C6511}"/>
              </a:ext>
            </a:extLst>
          </p:cNvPr>
          <p:cNvSpPr>
            <a:spLocks noGrp="1"/>
          </p:cNvSpPr>
          <p:nvPr>
            <p:ph type="pic" sz="quarter" idx="65" hasCustomPrompt="1"/>
          </p:nvPr>
        </p:nvSpPr>
        <p:spPr>
          <a:xfrm>
            <a:off x="557834" y="1660713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293" name="Text Placeholder 79">
            <a:extLst>
              <a:ext uri="{FF2B5EF4-FFF2-40B4-BE49-F238E27FC236}">
                <a16:creationId xmlns:a16="http://schemas.microsoft.com/office/drawing/2014/main" id="{BF7BFFFA-AD16-B4A9-FB1A-989145C881D4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555857" y="1308867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300" name="Text Placeholder 85">
            <a:extLst>
              <a:ext uri="{FF2B5EF4-FFF2-40B4-BE49-F238E27FC236}">
                <a16:creationId xmlns:a16="http://schemas.microsoft.com/office/drawing/2014/main" id="{8DDE1432-DEE5-0E12-4764-7BD84BB45B4D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557388" y="1481749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302" name="Text Placeholder 67">
            <a:extLst>
              <a:ext uri="{FF2B5EF4-FFF2-40B4-BE49-F238E27FC236}">
                <a16:creationId xmlns:a16="http://schemas.microsoft.com/office/drawing/2014/main" id="{EBDA02D8-A1F2-B4F2-38F3-C7DB94A10D6F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692073" y="2874011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5" name="Group 187">
            <a:extLst>
              <a:ext uri="{FF2B5EF4-FFF2-40B4-BE49-F238E27FC236}">
                <a16:creationId xmlns:a16="http://schemas.microsoft.com/office/drawing/2014/main" id="{9A0A866A-63CD-97A9-F5A3-D451DB252136}"/>
              </a:ext>
            </a:extLst>
          </p:cNvPr>
          <p:cNvGrpSpPr>
            <a:grpSpLocks noChangeAspect="1"/>
          </p:cNvGrpSpPr>
          <p:nvPr/>
        </p:nvGrpSpPr>
        <p:grpSpPr>
          <a:xfrm>
            <a:off x="518398" y="2642652"/>
            <a:ext cx="942899" cy="183132"/>
            <a:chOff x="0" y="0"/>
            <a:chExt cx="2142147" cy="416052"/>
          </a:xfrm>
        </p:grpSpPr>
        <p:sp>
          <p:nvSpPr>
            <p:cNvPr id="476" name="Freeform 188">
              <a:extLst>
                <a:ext uri="{FF2B5EF4-FFF2-40B4-BE49-F238E27FC236}">
                  <a16:creationId xmlns:a16="http://schemas.microsoft.com/office/drawing/2014/main" id="{404D863D-0675-6FCB-ECB3-BBA1F81EA025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477" name="Freeform 189">
              <a:extLst>
                <a:ext uri="{FF2B5EF4-FFF2-40B4-BE49-F238E27FC236}">
                  <a16:creationId xmlns:a16="http://schemas.microsoft.com/office/drawing/2014/main" id="{131AB385-A2FB-8B29-9FBC-58430B15218F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478" name="Freeform 190">
              <a:extLst>
                <a:ext uri="{FF2B5EF4-FFF2-40B4-BE49-F238E27FC236}">
                  <a16:creationId xmlns:a16="http://schemas.microsoft.com/office/drawing/2014/main" id="{E4EEC79A-8986-2AC2-0951-9B6D0CDD5FB8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474" name="Group 220">
            <a:extLst>
              <a:ext uri="{FF2B5EF4-FFF2-40B4-BE49-F238E27FC236}">
                <a16:creationId xmlns:a16="http://schemas.microsoft.com/office/drawing/2014/main" id="{553D5552-FC59-5804-4972-BF839560935A}"/>
              </a:ext>
            </a:extLst>
          </p:cNvPr>
          <p:cNvGrpSpPr>
            <a:grpSpLocks noChangeAspect="1"/>
          </p:cNvGrpSpPr>
          <p:nvPr/>
        </p:nvGrpSpPr>
        <p:grpSpPr>
          <a:xfrm>
            <a:off x="596541" y="2877331"/>
            <a:ext cx="95543" cy="136008"/>
            <a:chOff x="0" y="0"/>
            <a:chExt cx="217068" cy="308991"/>
          </a:xfrm>
        </p:grpSpPr>
        <p:sp>
          <p:nvSpPr>
            <p:cNvPr id="475" name="Freeform 221">
              <a:extLst>
                <a:ext uri="{FF2B5EF4-FFF2-40B4-BE49-F238E27FC236}">
                  <a16:creationId xmlns:a16="http://schemas.microsoft.com/office/drawing/2014/main" id="{AE3EFFBC-1259-8B42-50D3-B84B22642AE1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301" name="Text Placeholder 89">
            <a:extLst>
              <a:ext uri="{FF2B5EF4-FFF2-40B4-BE49-F238E27FC236}">
                <a16:creationId xmlns:a16="http://schemas.microsoft.com/office/drawing/2014/main" id="{5F695EC4-DEF8-E26F-5E23-C2A127866A39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555857" y="2675305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481" name="Group 184">
            <a:extLst>
              <a:ext uri="{FF2B5EF4-FFF2-40B4-BE49-F238E27FC236}">
                <a16:creationId xmlns:a16="http://schemas.microsoft.com/office/drawing/2014/main" id="{F0259A86-8BC0-2B39-D63D-7352DDCC810C}"/>
              </a:ext>
            </a:extLst>
          </p:cNvPr>
          <p:cNvGrpSpPr/>
          <p:nvPr userDrawn="1"/>
        </p:nvGrpSpPr>
        <p:grpSpPr>
          <a:xfrm>
            <a:off x="1759377" y="1660659"/>
            <a:ext cx="851600" cy="1165127"/>
            <a:chOff x="0" y="0"/>
            <a:chExt cx="490256" cy="670749"/>
          </a:xfrm>
        </p:grpSpPr>
        <p:sp>
          <p:nvSpPr>
            <p:cNvPr id="482" name="Freeform 185">
              <a:extLst>
                <a:ext uri="{FF2B5EF4-FFF2-40B4-BE49-F238E27FC236}">
                  <a16:creationId xmlns:a16="http://schemas.microsoft.com/office/drawing/2014/main" id="{2D206EE1-6672-6054-8B81-3B1D56871888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483" name="TextBox 186">
              <a:extLst>
                <a:ext uri="{FF2B5EF4-FFF2-40B4-BE49-F238E27FC236}">
                  <a16:creationId xmlns:a16="http://schemas.microsoft.com/office/drawing/2014/main" id="{7E28BD15-141D-6844-F3C8-343AC853B8E3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484" name="Picture Placeholder 87">
            <a:extLst>
              <a:ext uri="{FF2B5EF4-FFF2-40B4-BE49-F238E27FC236}">
                <a16:creationId xmlns:a16="http://schemas.microsoft.com/office/drawing/2014/main" id="{7E76ACB8-6E2E-5CF2-D516-907D2CB96455}"/>
              </a:ext>
            </a:extLst>
          </p:cNvPr>
          <p:cNvSpPr>
            <a:spLocks noGrp="1"/>
          </p:cNvSpPr>
          <p:nvPr>
            <p:ph type="pic" sz="quarter" idx="70" hasCustomPrompt="1"/>
          </p:nvPr>
        </p:nvSpPr>
        <p:spPr>
          <a:xfrm>
            <a:off x="1720082" y="1660713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485" name="Text Placeholder 79">
            <a:extLst>
              <a:ext uri="{FF2B5EF4-FFF2-40B4-BE49-F238E27FC236}">
                <a16:creationId xmlns:a16="http://schemas.microsoft.com/office/drawing/2014/main" id="{6DC88E39-A16E-B174-987E-60C5F07FCC86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1718105" y="1308867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486" name="Text Placeholder 85">
            <a:extLst>
              <a:ext uri="{FF2B5EF4-FFF2-40B4-BE49-F238E27FC236}">
                <a16:creationId xmlns:a16="http://schemas.microsoft.com/office/drawing/2014/main" id="{DCB01852-07C7-CA8B-67AC-481738EE6586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1719636" y="1481749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487" name="Text Placeholder 67">
            <a:extLst>
              <a:ext uri="{FF2B5EF4-FFF2-40B4-BE49-F238E27FC236}">
                <a16:creationId xmlns:a16="http://schemas.microsoft.com/office/drawing/2014/main" id="{8D6F0F08-8412-7144-1154-6DAAFB616D37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1854321" y="2874011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488" name="Group 187">
            <a:extLst>
              <a:ext uri="{FF2B5EF4-FFF2-40B4-BE49-F238E27FC236}">
                <a16:creationId xmlns:a16="http://schemas.microsoft.com/office/drawing/2014/main" id="{A8DC4721-10E9-1758-D942-E3B8F0647430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680646" y="2642652"/>
            <a:ext cx="942899" cy="183132"/>
            <a:chOff x="0" y="0"/>
            <a:chExt cx="2142147" cy="416052"/>
          </a:xfrm>
        </p:grpSpPr>
        <p:sp>
          <p:nvSpPr>
            <p:cNvPr id="489" name="Freeform 188">
              <a:extLst>
                <a:ext uri="{FF2B5EF4-FFF2-40B4-BE49-F238E27FC236}">
                  <a16:creationId xmlns:a16="http://schemas.microsoft.com/office/drawing/2014/main" id="{ED603578-41A1-A6EA-DECB-5598D8208208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490" name="Freeform 189">
              <a:extLst>
                <a:ext uri="{FF2B5EF4-FFF2-40B4-BE49-F238E27FC236}">
                  <a16:creationId xmlns:a16="http://schemas.microsoft.com/office/drawing/2014/main" id="{5C00E6D6-C178-B394-AF28-45FE6FF3341D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491" name="Freeform 190">
              <a:extLst>
                <a:ext uri="{FF2B5EF4-FFF2-40B4-BE49-F238E27FC236}">
                  <a16:creationId xmlns:a16="http://schemas.microsoft.com/office/drawing/2014/main" id="{E31A5C48-8BF5-F42C-8C2B-30EB5AF8C4EE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492" name="Group 220">
            <a:extLst>
              <a:ext uri="{FF2B5EF4-FFF2-40B4-BE49-F238E27FC236}">
                <a16:creationId xmlns:a16="http://schemas.microsoft.com/office/drawing/2014/main" id="{D14F32D1-7426-4C62-4D69-3F2658DC1B5A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758789" y="2877331"/>
            <a:ext cx="95543" cy="136008"/>
            <a:chOff x="0" y="0"/>
            <a:chExt cx="217068" cy="308991"/>
          </a:xfrm>
        </p:grpSpPr>
        <p:sp>
          <p:nvSpPr>
            <p:cNvPr id="493" name="Freeform 221">
              <a:extLst>
                <a:ext uri="{FF2B5EF4-FFF2-40B4-BE49-F238E27FC236}">
                  <a16:creationId xmlns:a16="http://schemas.microsoft.com/office/drawing/2014/main" id="{72F77618-5A4E-1E6C-1B09-CB9E17ADAD35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494" name="Text Placeholder 89">
            <a:extLst>
              <a:ext uri="{FF2B5EF4-FFF2-40B4-BE49-F238E27FC236}">
                <a16:creationId xmlns:a16="http://schemas.microsoft.com/office/drawing/2014/main" id="{2FD11292-1527-5E04-97BF-FCA747E83B04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1718105" y="2675305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495" name="Group 184">
            <a:extLst>
              <a:ext uri="{FF2B5EF4-FFF2-40B4-BE49-F238E27FC236}">
                <a16:creationId xmlns:a16="http://schemas.microsoft.com/office/drawing/2014/main" id="{0E620A0A-213F-7E84-36CF-B7377C67778F}"/>
              </a:ext>
            </a:extLst>
          </p:cNvPr>
          <p:cNvGrpSpPr/>
          <p:nvPr userDrawn="1"/>
        </p:nvGrpSpPr>
        <p:grpSpPr>
          <a:xfrm>
            <a:off x="2939057" y="1660659"/>
            <a:ext cx="851600" cy="1165127"/>
            <a:chOff x="0" y="0"/>
            <a:chExt cx="490256" cy="670749"/>
          </a:xfrm>
        </p:grpSpPr>
        <p:sp>
          <p:nvSpPr>
            <p:cNvPr id="496" name="Freeform 185">
              <a:extLst>
                <a:ext uri="{FF2B5EF4-FFF2-40B4-BE49-F238E27FC236}">
                  <a16:creationId xmlns:a16="http://schemas.microsoft.com/office/drawing/2014/main" id="{5F201217-53A7-FDA1-CCDB-536E6B882446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497" name="TextBox 186">
              <a:extLst>
                <a:ext uri="{FF2B5EF4-FFF2-40B4-BE49-F238E27FC236}">
                  <a16:creationId xmlns:a16="http://schemas.microsoft.com/office/drawing/2014/main" id="{E66F71C8-9786-9468-970B-5AA7D974C618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498" name="Picture Placeholder 87">
            <a:extLst>
              <a:ext uri="{FF2B5EF4-FFF2-40B4-BE49-F238E27FC236}">
                <a16:creationId xmlns:a16="http://schemas.microsoft.com/office/drawing/2014/main" id="{039ACB1B-837E-F9CE-0CD5-DA0412235417}"/>
              </a:ext>
            </a:extLst>
          </p:cNvPr>
          <p:cNvSpPr>
            <a:spLocks noGrp="1"/>
          </p:cNvSpPr>
          <p:nvPr>
            <p:ph type="pic" sz="quarter" idx="75" hasCustomPrompt="1"/>
          </p:nvPr>
        </p:nvSpPr>
        <p:spPr>
          <a:xfrm>
            <a:off x="2899762" y="1660713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499" name="Text Placeholder 79">
            <a:extLst>
              <a:ext uri="{FF2B5EF4-FFF2-40B4-BE49-F238E27FC236}">
                <a16:creationId xmlns:a16="http://schemas.microsoft.com/office/drawing/2014/main" id="{195ADE4D-282B-5819-86B9-A7C754663DAD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2897785" y="1308867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500" name="Text Placeholder 85">
            <a:extLst>
              <a:ext uri="{FF2B5EF4-FFF2-40B4-BE49-F238E27FC236}">
                <a16:creationId xmlns:a16="http://schemas.microsoft.com/office/drawing/2014/main" id="{06995889-C949-A5F7-A85F-82168B8E5321}"/>
              </a:ext>
            </a:extLst>
          </p:cNvPr>
          <p:cNvSpPr>
            <a:spLocks noGrp="1"/>
          </p:cNvSpPr>
          <p:nvPr>
            <p:ph type="body" sz="quarter" idx="77" hasCustomPrompt="1"/>
          </p:nvPr>
        </p:nvSpPr>
        <p:spPr>
          <a:xfrm>
            <a:off x="2899316" y="1481749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501" name="Text Placeholder 67">
            <a:extLst>
              <a:ext uri="{FF2B5EF4-FFF2-40B4-BE49-F238E27FC236}">
                <a16:creationId xmlns:a16="http://schemas.microsoft.com/office/drawing/2014/main" id="{CAA9645B-8116-1387-15E7-3FD51C33CF9F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3034001" y="2874011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502" name="Group 187">
            <a:extLst>
              <a:ext uri="{FF2B5EF4-FFF2-40B4-BE49-F238E27FC236}">
                <a16:creationId xmlns:a16="http://schemas.microsoft.com/office/drawing/2014/main" id="{9332B134-AE90-BE27-0C74-C90575EF746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860326" y="2642652"/>
            <a:ext cx="942899" cy="183132"/>
            <a:chOff x="0" y="0"/>
            <a:chExt cx="2142147" cy="416052"/>
          </a:xfrm>
        </p:grpSpPr>
        <p:sp>
          <p:nvSpPr>
            <p:cNvPr id="503" name="Freeform 188">
              <a:extLst>
                <a:ext uri="{FF2B5EF4-FFF2-40B4-BE49-F238E27FC236}">
                  <a16:creationId xmlns:a16="http://schemas.microsoft.com/office/drawing/2014/main" id="{FB91E3F4-BA07-D9DE-E0DC-8DD85FBF39D2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504" name="Freeform 189">
              <a:extLst>
                <a:ext uri="{FF2B5EF4-FFF2-40B4-BE49-F238E27FC236}">
                  <a16:creationId xmlns:a16="http://schemas.microsoft.com/office/drawing/2014/main" id="{31729C7C-0DE3-5DF9-D068-EF9268538611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505" name="Freeform 190">
              <a:extLst>
                <a:ext uri="{FF2B5EF4-FFF2-40B4-BE49-F238E27FC236}">
                  <a16:creationId xmlns:a16="http://schemas.microsoft.com/office/drawing/2014/main" id="{B02A80AE-C5B4-6EA2-23F9-FA8C7874D2F8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506" name="Group 220">
            <a:extLst>
              <a:ext uri="{FF2B5EF4-FFF2-40B4-BE49-F238E27FC236}">
                <a16:creationId xmlns:a16="http://schemas.microsoft.com/office/drawing/2014/main" id="{1A50D811-E30C-EF17-E3EA-7B320D94F690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938469" y="2877331"/>
            <a:ext cx="95543" cy="136008"/>
            <a:chOff x="0" y="0"/>
            <a:chExt cx="217068" cy="308991"/>
          </a:xfrm>
        </p:grpSpPr>
        <p:sp>
          <p:nvSpPr>
            <p:cNvPr id="507" name="Freeform 221">
              <a:extLst>
                <a:ext uri="{FF2B5EF4-FFF2-40B4-BE49-F238E27FC236}">
                  <a16:creationId xmlns:a16="http://schemas.microsoft.com/office/drawing/2014/main" id="{BE790D92-94A4-5ECD-8B86-201D5AB92D9D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508" name="Text Placeholder 89">
            <a:extLst>
              <a:ext uri="{FF2B5EF4-FFF2-40B4-BE49-F238E27FC236}">
                <a16:creationId xmlns:a16="http://schemas.microsoft.com/office/drawing/2014/main" id="{740652AE-1431-AB08-5CF1-43378188C503}"/>
              </a:ext>
            </a:extLst>
          </p:cNvPr>
          <p:cNvSpPr>
            <a:spLocks noGrp="1"/>
          </p:cNvSpPr>
          <p:nvPr>
            <p:ph type="body" sz="quarter" idx="79" hasCustomPrompt="1"/>
          </p:nvPr>
        </p:nvSpPr>
        <p:spPr>
          <a:xfrm>
            <a:off x="2897785" y="2675305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509" name="Group 184">
            <a:extLst>
              <a:ext uri="{FF2B5EF4-FFF2-40B4-BE49-F238E27FC236}">
                <a16:creationId xmlns:a16="http://schemas.microsoft.com/office/drawing/2014/main" id="{BA69C849-DAD6-6489-47D8-92D339F47F3E}"/>
              </a:ext>
            </a:extLst>
          </p:cNvPr>
          <p:cNvGrpSpPr/>
          <p:nvPr userDrawn="1"/>
        </p:nvGrpSpPr>
        <p:grpSpPr>
          <a:xfrm>
            <a:off x="4160009" y="1660659"/>
            <a:ext cx="851600" cy="1165127"/>
            <a:chOff x="0" y="0"/>
            <a:chExt cx="490256" cy="670749"/>
          </a:xfrm>
        </p:grpSpPr>
        <p:sp>
          <p:nvSpPr>
            <p:cNvPr id="510" name="Freeform 185">
              <a:extLst>
                <a:ext uri="{FF2B5EF4-FFF2-40B4-BE49-F238E27FC236}">
                  <a16:creationId xmlns:a16="http://schemas.microsoft.com/office/drawing/2014/main" id="{93AB4F53-BF53-4070-74B7-8E7CB64F8E5A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511" name="TextBox 186">
              <a:extLst>
                <a:ext uri="{FF2B5EF4-FFF2-40B4-BE49-F238E27FC236}">
                  <a16:creationId xmlns:a16="http://schemas.microsoft.com/office/drawing/2014/main" id="{D99BD8B0-BA6D-1485-D68E-7ECF684845E3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69" name="Picture Placeholder 87">
            <a:extLst>
              <a:ext uri="{FF2B5EF4-FFF2-40B4-BE49-F238E27FC236}">
                <a16:creationId xmlns:a16="http://schemas.microsoft.com/office/drawing/2014/main" id="{C608996F-1A11-E6E1-3BDC-6B311AA1C693}"/>
              </a:ext>
            </a:extLst>
          </p:cNvPr>
          <p:cNvSpPr>
            <a:spLocks noGrp="1"/>
          </p:cNvSpPr>
          <p:nvPr>
            <p:ph type="pic" sz="quarter" idx="80" hasCustomPrompt="1"/>
          </p:nvPr>
        </p:nvSpPr>
        <p:spPr>
          <a:xfrm>
            <a:off x="4120714" y="1660713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70" name="Text Placeholder 79">
            <a:extLst>
              <a:ext uri="{FF2B5EF4-FFF2-40B4-BE49-F238E27FC236}">
                <a16:creationId xmlns:a16="http://schemas.microsoft.com/office/drawing/2014/main" id="{5FD3F983-C702-BA79-DCA1-CF5590B55D0D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4118737" y="1308867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71" name="Text Placeholder 85">
            <a:extLst>
              <a:ext uri="{FF2B5EF4-FFF2-40B4-BE49-F238E27FC236}">
                <a16:creationId xmlns:a16="http://schemas.microsoft.com/office/drawing/2014/main" id="{384E1F8A-057C-123C-2BB4-FF6784AA256A}"/>
              </a:ext>
            </a:extLst>
          </p:cNvPr>
          <p:cNvSpPr>
            <a:spLocks noGrp="1"/>
          </p:cNvSpPr>
          <p:nvPr>
            <p:ph type="body" sz="quarter" idx="82" hasCustomPrompt="1"/>
          </p:nvPr>
        </p:nvSpPr>
        <p:spPr>
          <a:xfrm>
            <a:off x="4120268" y="1481749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72" name="Text Placeholder 67">
            <a:extLst>
              <a:ext uri="{FF2B5EF4-FFF2-40B4-BE49-F238E27FC236}">
                <a16:creationId xmlns:a16="http://schemas.microsoft.com/office/drawing/2014/main" id="{5ACCAAE9-D0C2-0A1E-54E3-939AA3019C7D}"/>
              </a:ext>
            </a:extLst>
          </p:cNvPr>
          <p:cNvSpPr>
            <a:spLocks noGrp="1"/>
          </p:cNvSpPr>
          <p:nvPr>
            <p:ph type="body" sz="quarter" idx="83" hasCustomPrompt="1"/>
          </p:nvPr>
        </p:nvSpPr>
        <p:spPr>
          <a:xfrm>
            <a:off x="4254953" y="2874011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73" name="Group 187">
            <a:extLst>
              <a:ext uri="{FF2B5EF4-FFF2-40B4-BE49-F238E27FC236}">
                <a16:creationId xmlns:a16="http://schemas.microsoft.com/office/drawing/2014/main" id="{82F2A268-2E5A-59E9-EB0B-026A99FE565E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081278" y="2642652"/>
            <a:ext cx="942899" cy="183132"/>
            <a:chOff x="0" y="0"/>
            <a:chExt cx="2142147" cy="416052"/>
          </a:xfrm>
        </p:grpSpPr>
        <p:sp>
          <p:nvSpPr>
            <p:cNvPr id="74" name="Freeform 188">
              <a:extLst>
                <a:ext uri="{FF2B5EF4-FFF2-40B4-BE49-F238E27FC236}">
                  <a16:creationId xmlns:a16="http://schemas.microsoft.com/office/drawing/2014/main" id="{F746414A-AF2A-6CA1-0514-D88922BFC2CD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75" name="Freeform 189">
              <a:extLst>
                <a:ext uri="{FF2B5EF4-FFF2-40B4-BE49-F238E27FC236}">
                  <a16:creationId xmlns:a16="http://schemas.microsoft.com/office/drawing/2014/main" id="{F366B9CC-2CC3-DAAE-E9DF-1F15C7682EED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76" name="Freeform 190">
              <a:extLst>
                <a:ext uri="{FF2B5EF4-FFF2-40B4-BE49-F238E27FC236}">
                  <a16:creationId xmlns:a16="http://schemas.microsoft.com/office/drawing/2014/main" id="{48E60FC3-77A0-0FBA-1727-09D3AC4CBF5A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77" name="Group 220">
            <a:extLst>
              <a:ext uri="{FF2B5EF4-FFF2-40B4-BE49-F238E27FC236}">
                <a16:creationId xmlns:a16="http://schemas.microsoft.com/office/drawing/2014/main" id="{CAF4202E-665B-F859-0606-84D0A657B76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159421" y="2877331"/>
            <a:ext cx="95543" cy="136008"/>
            <a:chOff x="0" y="0"/>
            <a:chExt cx="217068" cy="308991"/>
          </a:xfrm>
        </p:grpSpPr>
        <p:sp>
          <p:nvSpPr>
            <p:cNvPr id="78" name="Freeform 221">
              <a:extLst>
                <a:ext uri="{FF2B5EF4-FFF2-40B4-BE49-F238E27FC236}">
                  <a16:creationId xmlns:a16="http://schemas.microsoft.com/office/drawing/2014/main" id="{6A01442F-0C52-4FC1-D1CD-45B609F10A29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79" name="Text Placeholder 89">
            <a:extLst>
              <a:ext uri="{FF2B5EF4-FFF2-40B4-BE49-F238E27FC236}">
                <a16:creationId xmlns:a16="http://schemas.microsoft.com/office/drawing/2014/main" id="{4299A8BC-14A3-0DC3-C4E7-DBCFEEC8CFAF}"/>
              </a:ext>
            </a:extLst>
          </p:cNvPr>
          <p:cNvSpPr>
            <a:spLocks noGrp="1"/>
          </p:cNvSpPr>
          <p:nvPr>
            <p:ph type="body" sz="quarter" idx="84" hasCustomPrompt="1"/>
          </p:nvPr>
        </p:nvSpPr>
        <p:spPr>
          <a:xfrm>
            <a:off x="4118737" y="2675305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2" name="Group 184">
            <a:extLst>
              <a:ext uri="{FF2B5EF4-FFF2-40B4-BE49-F238E27FC236}">
                <a16:creationId xmlns:a16="http://schemas.microsoft.com/office/drawing/2014/main" id="{D5C13C39-BDBC-0191-4582-49B65E9355E4}"/>
              </a:ext>
            </a:extLst>
          </p:cNvPr>
          <p:cNvGrpSpPr/>
          <p:nvPr userDrawn="1"/>
        </p:nvGrpSpPr>
        <p:grpSpPr>
          <a:xfrm>
            <a:off x="5359573" y="1660605"/>
            <a:ext cx="851600" cy="1165127"/>
            <a:chOff x="0" y="0"/>
            <a:chExt cx="490256" cy="670749"/>
          </a:xfrm>
        </p:grpSpPr>
        <p:sp>
          <p:nvSpPr>
            <p:cNvPr id="3" name="Freeform 185">
              <a:extLst>
                <a:ext uri="{FF2B5EF4-FFF2-40B4-BE49-F238E27FC236}">
                  <a16:creationId xmlns:a16="http://schemas.microsoft.com/office/drawing/2014/main" id="{143E5894-5186-32B7-6569-E0C714694781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448" name="TextBox 186">
              <a:extLst>
                <a:ext uri="{FF2B5EF4-FFF2-40B4-BE49-F238E27FC236}">
                  <a16:creationId xmlns:a16="http://schemas.microsoft.com/office/drawing/2014/main" id="{5D172B4B-A43A-A9A0-9F86-BBA265318A89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449" name="Picture Placeholder 87">
            <a:extLst>
              <a:ext uri="{FF2B5EF4-FFF2-40B4-BE49-F238E27FC236}">
                <a16:creationId xmlns:a16="http://schemas.microsoft.com/office/drawing/2014/main" id="{3828421C-3A17-32F1-2BF8-0A2D06AAE95C}"/>
              </a:ext>
            </a:extLst>
          </p:cNvPr>
          <p:cNvSpPr>
            <a:spLocks noGrp="1"/>
          </p:cNvSpPr>
          <p:nvPr>
            <p:ph type="pic" sz="quarter" idx="85" hasCustomPrompt="1"/>
          </p:nvPr>
        </p:nvSpPr>
        <p:spPr>
          <a:xfrm>
            <a:off x="5320278" y="1660659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450" name="Text Placeholder 79">
            <a:extLst>
              <a:ext uri="{FF2B5EF4-FFF2-40B4-BE49-F238E27FC236}">
                <a16:creationId xmlns:a16="http://schemas.microsoft.com/office/drawing/2014/main" id="{B111EBBA-7B31-B691-3451-BBC8F1FAEEED}"/>
              </a:ext>
            </a:extLst>
          </p:cNvPr>
          <p:cNvSpPr>
            <a:spLocks noGrp="1"/>
          </p:cNvSpPr>
          <p:nvPr>
            <p:ph type="body" sz="quarter" idx="86" hasCustomPrompt="1"/>
          </p:nvPr>
        </p:nvSpPr>
        <p:spPr>
          <a:xfrm>
            <a:off x="5318301" y="1308813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451" name="Text Placeholder 85">
            <a:extLst>
              <a:ext uri="{FF2B5EF4-FFF2-40B4-BE49-F238E27FC236}">
                <a16:creationId xmlns:a16="http://schemas.microsoft.com/office/drawing/2014/main" id="{0C826526-BC17-2784-1EBD-34A05B108E17}"/>
              </a:ext>
            </a:extLst>
          </p:cNvPr>
          <p:cNvSpPr>
            <a:spLocks noGrp="1"/>
          </p:cNvSpPr>
          <p:nvPr>
            <p:ph type="body" sz="quarter" idx="87" hasCustomPrompt="1"/>
          </p:nvPr>
        </p:nvSpPr>
        <p:spPr>
          <a:xfrm>
            <a:off x="5319832" y="1481695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452" name="Text Placeholder 67">
            <a:extLst>
              <a:ext uri="{FF2B5EF4-FFF2-40B4-BE49-F238E27FC236}">
                <a16:creationId xmlns:a16="http://schemas.microsoft.com/office/drawing/2014/main" id="{309FE3A2-036E-B64B-BE71-066D1B2B8F02}"/>
              </a:ext>
            </a:extLst>
          </p:cNvPr>
          <p:cNvSpPr>
            <a:spLocks noGrp="1"/>
          </p:cNvSpPr>
          <p:nvPr>
            <p:ph type="body" sz="quarter" idx="88" hasCustomPrompt="1"/>
          </p:nvPr>
        </p:nvSpPr>
        <p:spPr>
          <a:xfrm>
            <a:off x="5454517" y="2873957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453" name="Group 187">
            <a:extLst>
              <a:ext uri="{FF2B5EF4-FFF2-40B4-BE49-F238E27FC236}">
                <a16:creationId xmlns:a16="http://schemas.microsoft.com/office/drawing/2014/main" id="{17476163-BE85-C89F-31CB-53E571FA944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280842" y="2642598"/>
            <a:ext cx="942899" cy="183132"/>
            <a:chOff x="0" y="0"/>
            <a:chExt cx="2142147" cy="416052"/>
          </a:xfrm>
        </p:grpSpPr>
        <p:sp>
          <p:nvSpPr>
            <p:cNvPr id="454" name="Freeform 188">
              <a:extLst>
                <a:ext uri="{FF2B5EF4-FFF2-40B4-BE49-F238E27FC236}">
                  <a16:creationId xmlns:a16="http://schemas.microsoft.com/office/drawing/2014/main" id="{7DF0E3EF-07D3-32F0-1D29-03A7B6BEF6BF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455" name="Freeform 189">
              <a:extLst>
                <a:ext uri="{FF2B5EF4-FFF2-40B4-BE49-F238E27FC236}">
                  <a16:creationId xmlns:a16="http://schemas.microsoft.com/office/drawing/2014/main" id="{1698D23D-A29F-4B78-3844-FEBBBD7A2BC5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456" name="Freeform 190">
              <a:extLst>
                <a:ext uri="{FF2B5EF4-FFF2-40B4-BE49-F238E27FC236}">
                  <a16:creationId xmlns:a16="http://schemas.microsoft.com/office/drawing/2014/main" id="{A59CA485-714B-8CED-DE5C-46BBAE8F5E05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457" name="Group 220">
            <a:extLst>
              <a:ext uri="{FF2B5EF4-FFF2-40B4-BE49-F238E27FC236}">
                <a16:creationId xmlns:a16="http://schemas.microsoft.com/office/drawing/2014/main" id="{47A5625A-5107-7FEC-75D7-7B31726C1F1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358985" y="2877277"/>
            <a:ext cx="95543" cy="136008"/>
            <a:chOff x="0" y="0"/>
            <a:chExt cx="217068" cy="308991"/>
          </a:xfrm>
        </p:grpSpPr>
        <p:sp>
          <p:nvSpPr>
            <p:cNvPr id="458" name="Freeform 221">
              <a:extLst>
                <a:ext uri="{FF2B5EF4-FFF2-40B4-BE49-F238E27FC236}">
                  <a16:creationId xmlns:a16="http://schemas.microsoft.com/office/drawing/2014/main" id="{894CFDF5-E977-5222-04FD-835D79E95A02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459" name="Text Placeholder 89">
            <a:extLst>
              <a:ext uri="{FF2B5EF4-FFF2-40B4-BE49-F238E27FC236}">
                <a16:creationId xmlns:a16="http://schemas.microsoft.com/office/drawing/2014/main" id="{D1BE94C4-3FE3-E629-27D7-070A954AA521}"/>
              </a:ext>
            </a:extLst>
          </p:cNvPr>
          <p:cNvSpPr>
            <a:spLocks noGrp="1"/>
          </p:cNvSpPr>
          <p:nvPr>
            <p:ph type="body" sz="quarter" idx="89" hasCustomPrompt="1"/>
          </p:nvPr>
        </p:nvSpPr>
        <p:spPr>
          <a:xfrm>
            <a:off x="5318301" y="2675251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290" name="Group 184">
            <a:extLst>
              <a:ext uri="{FF2B5EF4-FFF2-40B4-BE49-F238E27FC236}">
                <a16:creationId xmlns:a16="http://schemas.microsoft.com/office/drawing/2014/main" id="{0F87BD6A-6ACF-2591-3FAA-AE4E5EA4902F}"/>
              </a:ext>
            </a:extLst>
          </p:cNvPr>
          <p:cNvGrpSpPr/>
          <p:nvPr userDrawn="1"/>
        </p:nvGrpSpPr>
        <p:grpSpPr>
          <a:xfrm>
            <a:off x="605475" y="3639854"/>
            <a:ext cx="851600" cy="1165127"/>
            <a:chOff x="0" y="0"/>
            <a:chExt cx="490256" cy="670749"/>
          </a:xfrm>
        </p:grpSpPr>
        <p:sp>
          <p:nvSpPr>
            <p:cNvPr id="291" name="Freeform 185">
              <a:extLst>
                <a:ext uri="{FF2B5EF4-FFF2-40B4-BE49-F238E27FC236}">
                  <a16:creationId xmlns:a16="http://schemas.microsoft.com/office/drawing/2014/main" id="{4966E0C7-2257-824F-DC8F-5EE13AA3DB27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294" name="TextBox 186">
              <a:extLst>
                <a:ext uri="{FF2B5EF4-FFF2-40B4-BE49-F238E27FC236}">
                  <a16:creationId xmlns:a16="http://schemas.microsoft.com/office/drawing/2014/main" id="{598A723A-E738-E23E-E3F9-77717A8486A1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295" name="Picture Placeholder 87">
            <a:extLst>
              <a:ext uri="{FF2B5EF4-FFF2-40B4-BE49-F238E27FC236}">
                <a16:creationId xmlns:a16="http://schemas.microsoft.com/office/drawing/2014/main" id="{21C9C5C2-3062-ADBD-D1AE-0F8D8E3645F2}"/>
              </a:ext>
            </a:extLst>
          </p:cNvPr>
          <p:cNvSpPr>
            <a:spLocks noGrp="1"/>
          </p:cNvSpPr>
          <p:nvPr>
            <p:ph type="pic" sz="quarter" idx="90" hasCustomPrompt="1"/>
          </p:nvPr>
        </p:nvSpPr>
        <p:spPr>
          <a:xfrm>
            <a:off x="566180" y="3639908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296" name="Text Placeholder 79">
            <a:extLst>
              <a:ext uri="{FF2B5EF4-FFF2-40B4-BE49-F238E27FC236}">
                <a16:creationId xmlns:a16="http://schemas.microsoft.com/office/drawing/2014/main" id="{F8DB6FE6-343A-3D1F-8E3A-DE02CE94CA0C}"/>
              </a:ext>
            </a:extLst>
          </p:cNvPr>
          <p:cNvSpPr>
            <a:spLocks noGrp="1"/>
          </p:cNvSpPr>
          <p:nvPr>
            <p:ph type="body" sz="quarter" idx="91" hasCustomPrompt="1"/>
          </p:nvPr>
        </p:nvSpPr>
        <p:spPr>
          <a:xfrm>
            <a:off x="564203" y="3288062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297" name="Text Placeholder 85">
            <a:extLst>
              <a:ext uri="{FF2B5EF4-FFF2-40B4-BE49-F238E27FC236}">
                <a16:creationId xmlns:a16="http://schemas.microsoft.com/office/drawing/2014/main" id="{5C194CBA-4009-384D-155F-0A08E3437F01}"/>
              </a:ext>
            </a:extLst>
          </p:cNvPr>
          <p:cNvSpPr>
            <a:spLocks noGrp="1"/>
          </p:cNvSpPr>
          <p:nvPr>
            <p:ph type="body" sz="quarter" idx="92" hasCustomPrompt="1"/>
          </p:nvPr>
        </p:nvSpPr>
        <p:spPr>
          <a:xfrm>
            <a:off x="565734" y="3460944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298" name="Text Placeholder 67">
            <a:extLst>
              <a:ext uri="{FF2B5EF4-FFF2-40B4-BE49-F238E27FC236}">
                <a16:creationId xmlns:a16="http://schemas.microsoft.com/office/drawing/2014/main" id="{C1A11C4D-91A8-128F-6413-E53555C503D7}"/>
              </a:ext>
            </a:extLst>
          </p:cNvPr>
          <p:cNvSpPr>
            <a:spLocks noGrp="1"/>
          </p:cNvSpPr>
          <p:nvPr>
            <p:ph type="body" sz="quarter" idx="93" hasCustomPrompt="1"/>
          </p:nvPr>
        </p:nvSpPr>
        <p:spPr>
          <a:xfrm>
            <a:off x="700419" y="4853206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299" name="Group 187">
            <a:extLst>
              <a:ext uri="{FF2B5EF4-FFF2-40B4-BE49-F238E27FC236}">
                <a16:creationId xmlns:a16="http://schemas.microsoft.com/office/drawing/2014/main" id="{42287F72-CEDB-F8C7-6A90-D43A4FA7082E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26744" y="4621847"/>
            <a:ext cx="942899" cy="183132"/>
            <a:chOff x="0" y="0"/>
            <a:chExt cx="2142147" cy="416052"/>
          </a:xfrm>
        </p:grpSpPr>
        <p:sp>
          <p:nvSpPr>
            <p:cNvPr id="303" name="Freeform 188">
              <a:extLst>
                <a:ext uri="{FF2B5EF4-FFF2-40B4-BE49-F238E27FC236}">
                  <a16:creationId xmlns:a16="http://schemas.microsoft.com/office/drawing/2014/main" id="{77719A51-9617-6537-9735-49938CFDBAE9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304" name="Freeform 189">
              <a:extLst>
                <a:ext uri="{FF2B5EF4-FFF2-40B4-BE49-F238E27FC236}">
                  <a16:creationId xmlns:a16="http://schemas.microsoft.com/office/drawing/2014/main" id="{13C74F0F-DCBD-41A6-22B7-D804B5CCEC1B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305" name="Freeform 190">
              <a:extLst>
                <a:ext uri="{FF2B5EF4-FFF2-40B4-BE49-F238E27FC236}">
                  <a16:creationId xmlns:a16="http://schemas.microsoft.com/office/drawing/2014/main" id="{6E4E5197-CF38-7F6F-90B2-4867B10FDDB1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306" name="Group 220">
            <a:extLst>
              <a:ext uri="{FF2B5EF4-FFF2-40B4-BE49-F238E27FC236}">
                <a16:creationId xmlns:a16="http://schemas.microsoft.com/office/drawing/2014/main" id="{6978CE5C-6D68-5128-B95D-7D80959504EA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04887" y="4856526"/>
            <a:ext cx="95543" cy="136008"/>
            <a:chOff x="0" y="0"/>
            <a:chExt cx="217068" cy="308991"/>
          </a:xfrm>
        </p:grpSpPr>
        <p:sp>
          <p:nvSpPr>
            <p:cNvPr id="307" name="Freeform 221">
              <a:extLst>
                <a:ext uri="{FF2B5EF4-FFF2-40B4-BE49-F238E27FC236}">
                  <a16:creationId xmlns:a16="http://schemas.microsoft.com/office/drawing/2014/main" id="{64DBACE4-A7CB-5B78-7E19-C79EE1B943FE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308" name="Text Placeholder 89">
            <a:extLst>
              <a:ext uri="{FF2B5EF4-FFF2-40B4-BE49-F238E27FC236}">
                <a16:creationId xmlns:a16="http://schemas.microsoft.com/office/drawing/2014/main" id="{858FFA21-5ABD-1FE7-7A4C-F98D58F55A04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564203" y="4654500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309" name="Group 184">
            <a:extLst>
              <a:ext uri="{FF2B5EF4-FFF2-40B4-BE49-F238E27FC236}">
                <a16:creationId xmlns:a16="http://schemas.microsoft.com/office/drawing/2014/main" id="{98BED808-C53C-C38B-AEE1-F239BDE7DC9D}"/>
              </a:ext>
            </a:extLst>
          </p:cNvPr>
          <p:cNvGrpSpPr/>
          <p:nvPr userDrawn="1"/>
        </p:nvGrpSpPr>
        <p:grpSpPr>
          <a:xfrm>
            <a:off x="1767723" y="3639854"/>
            <a:ext cx="851600" cy="1165127"/>
            <a:chOff x="0" y="0"/>
            <a:chExt cx="490256" cy="670749"/>
          </a:xfrm>
        </p:grpSpPr>
        <p:sp>
          <p:nvSpPr>
            <p:cNvPr id="310" name="Freeform 185">
              <a:extLst>
                <a:ext uri="{FF2B5EF4-FFF2-40B4-BE49-F238E27FC236}">
                  <a16:creationId xmlns:a16="http://schemas.microsoft.com/office/drawing/2014/main" id="{D311161E-3642-9684-B21A-22F90C4849D4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311" name="TextBox 186">
              <a:extLst>
                <a:ext uri="{FF2B5EF4-FFF2-40B4-BE49-F238E27FC236}">
                  <a16:creationId xmlns:a16="http://schemas.microsoft.com/office/drawing/2014/main" id="{BAC1BA58-9945-F428-4943-11DA38949F93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312" name="Picture Placeholder 87">
            <a:extLst>
              <a:ext uri="{FF2B5EF4-FFF2-40B4-BE49-F238E27FC236}">
                <a16:creationId xmlns:a16="http://schemas.microsoft.com/office/drawing/2014/main" id="{B8073753-2A24-FB50-E14E-A372944CC4F4}"/>
              </a:ext>
            </a:extLst>
          </p:cNvPr>
          <p:cNvSpPr>
            <a:spLocks noGrp="1"/>
          </p:cNvSpPr>
          <p:nvPr>
            <p:ph type="pic" sz="quarter" idx="95" hasCustomPrompt="1"/>
          </p:nvPr>
        </p:nvSpPr>
        <p:spPr>
          <a:xfrm>
            <a:off x="1728428" y="3639908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313" name="Text Placeholder 79">
            <a:extLst>
              <a:ext uri="{FF2B5EF4-FFF2-40B4-BE49-F238E27FC236}">
                <a16:creationId xmlns:a16="http://schemas.microsoft.com/office/drawing/2014/main" id="{859F9FCD-B5BF-F70B-5D1E-4AC25494CCF0}"/>
              </a:ext>
            </a:extLst>
          </p:cNvPr>
          <p:cNvSpPr>
            <a:spLocks noGrp="1"/>
          </p:cNvSpPr>
          <p:nvPr>
            <p:ph type="body" sz="quarter" idx="96" hasCustomPrompt="1"/>
          </p:nvPr>
        </p:nvSpPr>
        <p:spPr>
          <a:xfrm>
            <a:off x="1726451" y="3288062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314" name="Text Placeholder 85">
            <a:extLst>
              <a:ext uri="{FF2B5EF4-FFF2-40B4-BE49-F238E27FC236}">
                <a16:creationId xmlns:a16="http://schemas.microsoft.com/office/drawing/2014/main" id="{3F1AF0BD-2D96-3E15-72BB-53E3538517E4}"/>
              </a:ext>
            </a:extLst>
          </p:cNvPr>
          <p:cNvSpPr>
            <a:spLocks noGrp="1"/>
          </p:cNvSpPr>
          <p:nvPr>
            <p:ph type="body" sz="quarter" idx="97" hasCustomPrompt="1"/>
          </p:nvPr>
        </p:nvSpPr>
        <p:spPr>
          <a:xfrm>
            <a:off x="1727982" y="3460944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315" name="Text Placeholder 67">
            <a:extLst>
              <a:ext uri="{FF2B5EF4-FFF2-40B4-BE49-F238E27FC236}">
                <a16:creationId xmlns:a16="http://schemas.microsoft.com/office/drawing/2014/main" id="{B24C7EE5-6EAB-4411-5BB7-2031EF52B7A2}"/>
              </a:ext>
            </a:extLst>
          </p:cNvPr>
          <p:cNvSpPr>
            <a:spLocks noGrp="1"/>
          </p:cNvSpPr>
          <p:nvPr>
            <p:ph type="body" sz="quarter" idx="98" hasCustomPrompt="1"/>
          </p:nvPr>
        </p:nvSpPr>
        <p:spPr>
          <a:xfrm>
            <a:off x="1862667" y="4853206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316" name="Group 187">
            <a:extLst>
              <a:ext uri="{FF2B5EF4-FFF2-40B4-BE49-F238E27FC236}">
                <a16:creationId xmlns:a16="http://schemas.microsoft.com/office/drawing/2014/main" id="{FFB907AE-0A5C-F4FC-430A-7E367C8A28AF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688992" y="4621847"/>
            <a:ext cx="942899" cy="183132"/>
            <a:chOff x="0" y="0"/>
            <a:chExt cx="2142147" cy="416052"/>
          </a:xfrm>
        </p:grpSpPr>
        <p:sp>
          <p:nvSpPr>
            <p:cNvPr id="317" name="Freeform 188">
              <a:extLst>
                <a:ext uri="{FF2B5EF4-FFF2-40B4-BE49-F238E27FC236}">
                  <a16:creationId xmlns:a16="http://schemas.microsoft.com/office/drawing/2014/main" id="{088C5512-4BBB-CD2B-5F4B-93DAFA6F420B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318" name="Freeform 189">
              <a:extLst>
                <a:ext uri="{FF2B5EF4-FFF2-40B4-BE49-F238E27FC236}">
                  <a16:creationId xmlns:a16="http://schemas.microsoft.com/office/drawing/2014/main" id="{6EC419E8-B2EB-82D4-E244-8CD45C387133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319" name="Freeform 190">
              <a:extLst>
                <a:ext uri="{FF2B5EF4-FFF2-40B4-BE49-F238E27FC236}">
                  <a16:creationId xmlns:a16="http://schemas.microsoft.com/office/drawing/2014/main" id="{E49E8C0E-BCF0-5931-92EC-5535B926EECF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320" name="Group 220">
            <a:extLst>
              <a:ext uri="{FF2B5EF4-FFF2-40B4-BE49-F238E27FC236}">
                <a16:creationId xmlns:a16="http://schemas.microsoft.com/office/drawing/2014/main" id="{A5098D55-CF17-A33F-26C0-591912991AB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767135" y="4856526"/>
            <a:ext cx="95543" cy="136008"/>
            <a:chOff x="0" y="0"/>
            <a:chExt cx="217068" cy="308991"/>
          </a:xfrm>
        </p:grpSpPr>
        <p:sp>
          <p:nvSpPr>
            <p:cNvPr id="321" name="Freeform 221">
              <a:extLst>
                <a:ext uri="{FF2B5EF4-FFF2-40B4-BE49-F238E27FC236}">
                  <a16:creationId xmlns:a16="http://schemas.microsoft.com/office/drawing/2014/main" id="{4AD713E7-3E35-D496-0BA1-0DBCB84DD550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322" name="Text Placeholder 89">
            <a:extLst>
              <a:ext uri="{FF2B5EF4-FFF2-40B4-BE49-F238E27FC236}">
                <a16:creationId xmlns:a16="http://schemas.microsoft.com/office/drawing/2014/main" id="{22BAC040-0237-9FA1-4A09-58A669FE1A46}"/>
              </a:ext>
            </a:extLst>
          </p:cNvPr>
          <p:cNvSpPr>
            <a:spLocks noGrp="1"/>
          </p:cNvSpPr>
          <p:nvPr>
            <p:ph type="body" sz="quarter" idx="99" hasCustomPrompt="1"/>
          </p:nvPr>
        </p:nvSpPr>
        <p:spPr>
          <a:xfrm>
            <a:off x="1726451" y="4654500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323" name="Group 184">
            <a:extLst>
              <a:ext uri="{FF2B5EF4-FFF2-40B4-BE49-F238E27FC236}">
                <a16:creationId xmlns:a16="http://schemas.microsoft.com/office/drawing/2014/main" id="{32FCEF82-213C-2892-037F-F37C184F553F}"/>
              </a:ext>
            </a:extLst>
          </p:cNvPr>
          <p:cNvGrpSpPr/>
          <p:nvPr userDrawn="1"/>
        </p:nvGrpSpPr>
        <p:grpSpPr>
          <a:xfrm>
            <a:off x="2947403" y="3639854"/>
            <a:ext cx="851600" cy="1165127"/>
            <a:chOff x="0" y="0"/>
            <a:chExt cx="490256" cy="670749"/>
          </a:xfrm>
        </p:grpSpPr>
        <p:sp>
          <p:nvSpPr>
            <p:cNvPr id="324" name="Freeform 185">
              <a:extLst>
                <a:ext uri="{FF2B5EF4-FFF2-40B4-BE49-F238E27FC236}">
                  <a16:creationId xmlns:a16="http://schemas.microsoft.com/office/drawing/2014/main" id="{803D5BCD-7BDD-132E-452A-E75F1C3EECD6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325" name="TextBox 186">
              <a:extLst>
                <a:ext uri="{FF2B5EF4-FFF2-40B4-BE49-F238E27FC236}">
                  <a16:creationId xmlns:a16="http://schemas.microsoft.com/office/drawing/2014/main" id="{DC1B550F-2317-1DF8-F47A-D4B5F2941227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326" name="Picture Placeholder 87">
            <a:extLst>
              <a:ext uri="{FF2B5EF4-FFF2-40B4-BE49-F238E27FC236}">
                <a16:creationId xmlns:a16="http://schemas.microsoft.com/office/drawing/2014/main" id="{FE73167F-1BF5-3E88-E619-5B1571205DF6}"/>
              </a:ext>
            </a:extLst>
          </p:cNvPr>
          <p:cNvSpPr>
            <a:spLocks noGrp="1"/>
          </p:cNvSpPr>
          <p:nvPr>
            <p:ph type="pic" sz="quarter" idx="100" hasCustomPrompt="1"/>
          </p:nvPr>
        </p:nvSpPr>
        <p:spPr>
          <a:xfrm>
            <a:off x="2908108" y="3639908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327" name="Text Placeholder 79">
            <a:extLst>
              <a:ext uri="{FF2B5EF4-FFF2-40B4-BE49-F238E27FC236}">
                <a16:creationId xmlns:a16="http://schemas.microsoft.com/office/drawing/2014/main" id="{AFA3D2E9-1075-5CB0-D6D1-FA6B22130F10}"/>
              </a:ext>
            </a:extLst>
          </p:cNvPr>
          <p:cNvSpPr>
            <a:spLocks noGrp="1"/>
          </p:cNvSpPr>
          <p:nvPr>
            <p:ph type="body" sz="quarter" idx="101" hasCustomPrompt="1"/>
          </p:nvPr>
        </p:nvSpPr>
        <p:spPr>
          <a:xfrm>
            <a:off x="2906131" y="3288062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328" name="Text Placeholder 85">
            <a:extLst>
              <a:ext uri="{FF2B5EF4-FFF2-40B4-BE49-F238E27FC236}">
                <a16:creationId xmlns:a16="http://schemas.microsoft.com/office/drawing/2014/main" id="{18F58DFE-2669-E455-2247-5E00CAB2DDDD}"/>
              </a:ext>
            </a:extLst>
          </p:cNvPr>
          <p:cNvSpPr>
            <a:spLocks noGrp="1"/>
          </p:cNvSpPr>
          <p:nvPr>
            <p:ph type="body" sz="quarter" idx="102" hasCustomPrompt="1"/>
          </p:nvPr>
        </p:nvSpPr>
        <p:spPr>
          <a:xfrm>
            <a:off x="2907662" y="3460944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329" name="Text Placeholder 67">
            <a:extLst>
              <a:ext uri="{FF2B5EF4-FFF2-40B4-BE49-F238E27FC236}">
                <a16:creationId xmlns:a16="http://schemas.microsoft.com/office/drawing/2014/main" id="{3E0DC017-5022-7FF8-728F-7888BE7F135B}"/>
              </a:ext>
            </a:extLst>
          </p:cNvPr>
          <p:cNvSpPr>
            <a:spLocks noGrp="1"/>
          </p:cNvSpPr>
          <p:nvPr>
            <p:ph type="body" sz="quarter" idx="103" hasCustomPrompt="1"/>
          </p:nvPr>
        </p:nvSpPr>
        <p:spPr>
          <a:xfrm>
            <a:off x="3042347" y="4853206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330" name="Group 187">
            <a:extLst>
              <a:ext uri="{FF2B5EF4-FFF2-40B4-BE49-F238E27FC236}">
                <a16:creationId xmlns:a16="http://schemas.microsoft.com/office/drawing/2014/main" id="{E07CB9CB-E56A-2FF1-ACE4-8282D6E08628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868672" y="4621847"/>
            <a:ext cx="942899" cy="183132"/>
            <a:chOff x="0" y="0"/>
            <a:chExt cx="2142147" cy="416052"/>
          </a:xfrm>
        </p:grpSpPr>
        <p:sp>
          <p:nvSpPr>
            <p:cNvPr id="331" name="Freeform 188">
              <a:extLst>
                <a:ext uri="{FF2B5EF4-FFF2-40B4-BE49-F238E27FC236}">
                  <a16:creationId xmlns:a16="http://schemas.microsoft.com/office/drawing/2014/main" id="{64D65643-579A-AF86-26BC-1FB748A939A5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332" name="Freeform 189">
              <a:extLst>
                <a:ext uri="{FF2B5EF4-FFF2-40B4-BE49-F238E27FC236}">
                  <a16:creationId xmlns:a16="http://schemas.microsoft.com/office/drawing/2014/main" id="{ADF02127-1B12-B188-F5B9-6A3D462E28E7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333" name="Freeform 190">
              <a:extLst>
                <a:ext uri="{FF2B5EF4-FFF2-40B4-BE49-F238E27FC236}">
                  <a16:creationId xmlns:a16="http://schemas.microsoft.com/office/drawing/2014/main" id="{E0DBE1CC-8FD1-E97D-922A-EB4CFD261847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334" name="Group 220">
            <a:extLst>
              <a:ext uri="{FF2B5EF4-FFF2-40B4-BE49-F238E27FC236}">
                <a16:creationId xmlns:a16="http://schemas.microsoft.com/office/drawing/2014/main" id="{C16CFFCE-0A4A-8695-7E80-5425307BFBD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946815" y="4856526"/>
            <a:ext cx="95543" cy="136008"/>
            <a:chOff x="0" y="0"/>
            <a:chExt cx="217068" cy="308991"/>
          </a:xfrm>
        </p:grpSpPr>
        <p:sp>
          <p:nvSpPr>
            <p:cNvPr id="335" name="Freeform 221">
              <a:extLst>
                <a:ext uri="{FF2B5EF4-FFF2-40B4-BE49-F238E27FC236}">
                  <a16:creationId xmlns:a16="http://schemas.microsoft.com/office/drawing/2014/main" id="{3A7F8790-5A8D-F478-3E24-C62B5EB91BA3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336" name="Text Placeholder 89">
            <a:extLst>
              <a:ext uri="{FF2B5EF4-FFF2-40B4-BE49-F238E27FC236}">
                <a16:creationId xmlns:a16="http://schemas.microsoft.com/office/drawing/2014/main" id="{4EA64C14-BDF7-BDA5-E45A-7EBF9826A04C}"/>
              </a:ext>
            </a:extLst>
          </p:cNvPr>
          <p:cNvSpPr>
            <a:spLocks noGrp="1"/>
          </p:cNvSpPr>
          <p:nvPr>
            <p:ph type="body" sz="quarter" idx="104" hasCustomPrompt="1"/>
          </p:nvPr>
        </p:nvSpPr>
        <p:spPr>
          <a:xfrm>
            <a:off x="2906131" y="4654500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337" name="Group 184">
            <a:extLst>
              <a:ext uri="{FF2B5EF4-FFF2-40B4-BE49-F238E27FC236}">
                <a16:creationId xmlns:a16="http://schemas.microsoft.com/office/drawing/2014/main" id="{70921C81-8912-4099-9C2A-B2FF1E6EA4E7}"/>
              </a:ext>
            </a:extLst>
          </p:cNvPr>
          <p:cNvGrpSpPr/>
          <p:nvPr userDrawn="1"/>
        </p:nvGrpSpPr>
        <p:grpSpPr>
          <a:xfrm>
            <a:off x="4168355" y="3639854"/>
            <a:ext cx="851600" cy="1165127"/>
            <a:chOff x="0" y="0"/>
            <a:chExt cx="490256" cy="670749"/>
          </a:xfrm>
        </p:grpSpPr>
        <p:sp>
          <p:nvSpPr>
            <p:cNvPr id="338" name="Freeform 185">
              <a:extLst>
                <a:ext uri="{FF2B5EF4-FFF2-40B4-BE49-F238E27FC236}">
                  <a16:creationId xmlns:a16="http://schemas.microsoft.com/office/drawing/2014/main" id="{E97B8E80-B0F5-48FC-E810-706598F7DC96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339" name="TextBox 186">
              <a:extLst>
                <a:ext uri="{FF2B5EF4-FFF2-40B4-BE49-F238E27FC236}">
                  <a16:creationId xmlns:a16="http://schemas.microsoft.com/office/drawing/2014/main" id="{60DB225F-621B-36AF-11BD-7DDFBFCC7641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340" name="Picture Placeholder 87">
            <a:extLst>
              <a:ext uri="{FF2B5EF4-FFF2-40B4-BE49-F238E27FC236}">
                <a16:creationId xmlns:a16="http://schemas.microsoft.com/office/drawing/2014/main" id="{0C12ED76-AA3B-4F00-596F-A983749EDE15}"/>
              </a:ext>
            </a:extLst>
          </p:cNvPr>
          <p:cNvSpPr>
            <a:spLocks noGrp="1"/>
          </p:cNvSpPr>
          <p:nvPr>
            <p:ph type="pic" sz="quarter" idx="105" hasCustomPrompt="1"/>
          </p:nvPr>
        </p:nvSpPr>
        <p:spPr>
          <a:xfrm>
            <a:off x="4129060" y="3639908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341" name="Text Placeholder 79">
            <a:extLst>
              <a:ext uri="{FF2B5EF4-FFF2-40B4-BE49-F238E27FC236}">
                <a16:creationId xmlns:a16="http://schemas.microsoft.com/office/drawing/2014/main" id="{539EF380-77F1-1F88-85D6-26EB7B201CD8}"/>
              </a:ext>
            </a:extLst>
          </p:cNvPr>
          <p:cNvSpPr>
            <a:spLocks noGrp="1"/>
          </p:cNvSpPr>
          <p:nvPr>
            <p:ph type="body" sz="quarter" idx="106" hasCustomPrompt="1"/>
          </p:nvPr>
        </p:nvSpPr>
        <p:spPr>
          <a:xfrm>
            <a:off x="4127083" y="3288062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342" name="Text Placeholder 85">
            <a:extLst>
              <a:ext uri="{FF2B5EF4-FFF2-40B4-BE49-F238E27FC236}">
                <a16:creationId xmlns:a16="http://schemas.microsoft.com/office/drawing/2014/main" id="{D2A599FD-9AAE-CD19-BF63-EEBB2A9E1637}"/>
              </a:ext>
            </a:extLst>
          </p:cNvPr>
          <p:cNvSpPr>
            <a:spLocks noGrp="1"/>
          </p:cNvSpPr>
          <p:nvPr>
            <p:ph type="body" sz="quarter" idx="107" hasCustomPrompt="1"/>
          </p:nvPr>
        </p:nvSpPr>
        <p:spPr>
          <a:xfrm>
            <a:off x="4128614" y="3460944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343" name="Text Placeholder 67">
            <a:extLst>
              <a:ext uri="{FF2B5EF4-FFF2-40B4-BE49-F238E27FC236}">
                <a16:creationId xmlns:a16="http://schemas.microsoft.com/office/drawing/2014/main" id="{D58DAF0D-8A8F-EE16-F125-1703F753418B}"/>
              </a:ext>
            </a:extLst>
          </p:cNvPr>
          <p:cNvSpPr>
            <a:spLocks noGrp="1"/>
          </p:cNvSpPr>
          <p:nvPr>
            <p:ph type="body" sz="quarter" idx="108" hasCustomPrompt="1"/>
          </p:nvPr>
        </p:nvSpPr>
        <p:spPr>
          <a:xfrm>
            <a:off x="4263299" y="4853206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344" name="Group 187">
            <a:extLst>
              <a:ext uri="{FF2B5EF4-FFF2-40B4-BE49-F238E27FC236}">
                <a16:creationId xmlns:a16="http://schemas.microsoft.com/office/drawing/2014/main" id="{BB2B4A10-8C58-5852-09DC-ADAD8B87711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089624" y="4621847"/>
            <a:ext cx="942899" cy="183132"/>
            <a:chOff x="0" y="0"/>
            <a:chExt cx="2142147" cy="416052"/>
          </a:xfrm>
        </p:grpSpPr>
        <p:sp>
          <p:nvSpPr>
            <p:cNvPr id="359" name="Freeform 188">
              <a:extLst>
                <a:ext uri="{FF2B5EF4-FFF2-40B4-BE49-F238E27FC236}">
                  <a16:creationId xmlns:a16="http://schemas.microsoft.com/office/drawing/2014/main" id="{9BFFE969-7197-AA57-36D7-422409C1AE70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360" name="Freeform 189">
              <a:extLst>
                <a:ext uri="{FF2B5EF4-FFF2-40B4-BE49-F238E27FC236}">
                  <a16:creationId xmlns:a16="http://schemas.microsoft.com/office/drawing/2014/main" id="{71DC4913-F0B9-5A68-CF07-21A57A53631A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361" name="Freeform 190">
              <a:extLst>
                <a:ext uri="{FF2B5EF4-FFF2-40B4-BE49-F238E27FC236}">
                  <a16:creationId xmlns:a16="http://schemas.microsoft.com/office/drawing/2014/main" id="{0FD8C452-8C4C-0B23-3B95-F640FC4F42DB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362" name="Group 220">
            <a:extLst>
              <a:ext uri="{FF2B5EF4-FFF2-40B4-BE49-F238E27FC236}">
                <a16:creationId xmlns:a16="http://schemas.microsoft.com/office/drawing/2014/main" id="{B652FFBB-1E26-6040-39AF-35641626E53D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167767" y="4856526"/>
            <a:ext cx="95543" cy="136008"/>
            <a:chOff x="0" y="0"/>
            <a:chExt cx="217068" cy="308991"/>
          </a:xfrm>
        </p:grpSpPr>
        <p:sp>
          <p:nvSpPr>
            <p:cNvPr id="363" name="Freeform 221">
              <a:extLst>
                <a:ext uri="{FF2B5EF4-FFF2-40B4-BE49-F238E27FC236}">
                  <a16:creationId xmlns:a16="http://schemas.microsoft.com/office/drawing/2014/main" id="{A85FF4E5-E59D-4623-87C6-0DF9AEC4BE24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364" name="Text Placeholder 89">
            <a:extLst>
              <a:ext uri="{FF2B5EF4-FFF2-40B4-BE49-F238E27FC236}">
                <a16:creationId xmlns:a16="http://schemas.microsoft.com/office/drawing/2014/main" id="{EBAAD819-759A-51C3-C5EF-F54C6D60606C}"/>
              </a:ext>
            </a:extLst>
          </p:cNvPr>
          <p:cNvSpPr>
            <a:spLocks noGrp="1"/>
          </p:cNvSpPr>
          <p:nvPr>
            <p:ph type="body" sz="quarter" idx="109" hasCustomPrompt="1"/>
          </p:nvPr>
        </p:nvSpPr>
        <p:spPr>
          <a:xfrm>
            <a:off x="4127083" y="4654500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365" name="Group 184">
            <a:extLst>
              <a:ext uri="{FF2B5EF4-FFF2-40B4-BE49-F238E27FC236}">
                <a16:creationId xmlns:a16="http://schemas.microsoft.com/office/drawing/2014/main" id="{1ACD5D17-ABF8-5DAE-6E45-44F0A71BC11B}"/>
              </a:ext>
            </a:extLst>
          </p:cNvPr>
          <p:cNvGrpSpPr/>
          <p:nvPr userDrawn="1"/>
        </p:nvGrpSpPr>
        <p:grpSpPr>
          <a:xfrm>
            <a:off x="5367919" y="3639800"/>
            <a:ext cx="851600" cy="1165127"/>
            <a:chOff x="0" y="0"/>
            <a:chExt cx="490256" cy="670749"/>
          </a:xfrm>
        </p:grpSpPr>
        <p:sp>
          <p:nvSpPr>
            <p:cNvPr id="366" name="Freeform 185">
              <a:extLst>
                <a:ext uri="{FF2B5EF4-FFF2-40B4-BE49-F238E27FC236}">
                  <a16:creationId xmlns:a16="http://schemas.microsoft.com/office/drawing/2014/main" id="{A565B0A8-FF26-94D5-60E0-82176DC5FE8A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367" name="TextBox 186">
              <a:extLst>
                <a:ext uri="{FF2B5EF4-FFF2-40B4-BE49-F238E27FC236}">
                  <a16:creationId xmlns:a16="http://schemas.microsoft.com/office/drawing/2014/main" id="{859EDE12-9CE0-6578-F077-39BD6412971E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368" name="Picture Placeholder 87">
            <a:extLst>
              <a:ext uri="{FF2B5EF4-FFF2-40B4-BE49-F238E27FC236}">
                <a16:creationId xmlns:a16="http://schemas.microsoft.com/office/drawing/2014/main" id="{E5F5E094-E833-A60F-E456-87002A4A5097}"/>
              </a:ext>
            </a:extLst>
          </p:cNvPr>
          <p:cNvSpPr>
            <a:spLocks noGrp="1"/>
          </p:cNvSpPr>
          <p:nvPr>
            <p:ph type="pic" sz="quarter" idx="110" hasCustomPrompt="1"/>
          </p:nvPr>
        </p:nvSpPr>
        <p:spPr>
          <a:xfrm>
            <a:off x="5328624" y="3639854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369" name="Text Placeholder 79">
            <a:extLst>
              <a:ext uri="{FF2B5EF4-FFF2-40B4-BE49-F238E27FC236}">
                <a16:creationId xmlns:a16="http://schemas.microsoft.com/office/drawing/2014/main" id="{7840103B-63C3-B2AE-8ECA-3789AB6207A9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5326647" y="3288008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370" name="Text Placeholder 85">
            <a:extLst>
              <a:ext uri="{FF2B5EF4-FFF2-40B4-BE49-F238E27FC236}">
                <a16:creationId xmlns:a16="http://schemas.microsoft.com/office/drawing/2014/main" id="{95D039AE-6F8A-AA0A-EC10-00432E67E2A6}"/>
              </a:ext>
            </a:extLst>
          </p:cNvPr>
          <p:cNvSpPr>
            <a:spLocks noGrp="1"/>
          </p:cNvSpPr>
          <p:nvPr>
            <p:ph type="body" sz="quarter" idx="112" hasCustomPrompt="1"/>
          </p:nvPr>
        </p:nvSpPr>
        <p:spPr>
          <a:xfrm>
            <a:off x="5328178" y="3460890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371" name="Text Placeholder 67">
            <a:extLst>
              <a:ext uri="{FF2B5EF4-FFF2-40B4-BE49-F238E27FC236}">
                <a16:creationId xmlns:a16="http://schemas.microsoft.com/office/drawing/2014/main" id="{2977C221-4AF0-6407-94CE-6E9F87BDC2CE}"/>
              </a:ext>
            </a:extLst>
          </p:cNvPr>
          <p:cNvSpPr>
            <a:spLocks noGrp="1"/>
          </p:cNvSpPr>
          <p:nvPr>
            <p:ph type="body" sz="quarter" idx="113" hasCustomPrompt="1"/>
          </p:nvPr>
        </p:nvSpPr>
        <p:spPr>
          <a:xfrm>
            <a:off x="5462863" y="4853152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372" name="Group 187">
            <a:extLst>
              <a:ext uri="{FF2B5EF4-FFF2-40B4-BE49-F238E27FC236}">
                <a16:creationId xmlns:a16="http://schemas.microsoft.com/office/drawing/2014/main" id="{327921A4-00F4-A585-BFDA-519736E4D3DD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289188" y="4621793"/>
            <a:ext cx="942899" cy="183132"/>
            <a:chOff x="0" y="0"/>
            <a:chExt cx="2142147" cy="416052"/>
          </a:xfrm>
        </p:grpSpPr>
        <p:sp>
          <p:nvSpPr>
            <p:cNvPr id="373" name="Freeform 188">
              <a:extLst>
                <a:ext uri="{FF2B5EF4-FFF2-40B4-BE49-F238E27FC236}">
                  <a16:creationId xmlns:a16="http://schemas.microsoft.com/office/drawing/2014/main" id="{797E1742-A322-F43E-C59F-3F9253232FBB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374" name="Freeform 189">
              <a:extLst>
                <a:ext uri="{FF2B5EF4-FFF2-40B4-BE49-F238E27FC236}">
                  <a16:creationId xmlns:a16="http://schemas.microsoft.com/office/drawing/2014/main" id="{0BF72C9E-E693-5CB8-4844-84EDAC6E49EF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375" name="Freeform 190">
              <a:extLst>
                <a:ext uri="{FF2B5EF4-FFF2-40B4-BE49-F238E27FC236}">
                  <a16:creationId xmlns:a16="http://schemas.microsoft.com/office/drawing/2014/main" id="{2541FA2B-DC1D-A76A-0304-7BF838FF7CBF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376" name="Group 220">
            <a:extLst>
              <a:ext uri="{FF2B5EF4-FFF2-40B4-BE49-F238E27FC236}">
                <a16:creationId xmlns:a16="http://schemas.microsoft.com/office/drawing/2014/main" id="{2138BA20-7463-B78B-7878-E808E35FEC4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367331" y="4856472"/>
            <a:ext cx="95543" cy="136008"/>
            <a:chOff x="0" y="0"/>
            <a:chExt cx="217068" cy="308991"/>
          </a:xfrm>
        </p:grpSpPr>
        <p:sp>
          <p:nvSpPr>
            <p:cNvPr id="377" name="Freeform 221">
              <a:extLst>
                <a:ext uri="{FF2B5EF4-FFF2-40B4-BE49-F238E27FC236}">
                  <a16:creationId xmlns:a16="http://schemas.microsoft.com/office/drawing/2014/main" id="{222D7B77-62E7-3896-6FD6-5C2718B5208D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378" name="Text Placeholder 89">
            <a:extLst>
              <a:ext uri="{FF2B5EF4-FFF2-40B4-BE49-F238E27FC236}">
                <a16:creationId xmlns:a16="http://schemas.microsoft.com/office/drawing/2014/main" id="{D1037513-D59D-815C-1DD7-3CAB58CD89CF}"/>
              </a:ext>
            </a:extLst>
          </p:cNvPr>
          <p:cNvSpPr>
            <a:spLocks noGrp="1"/>
          </p:cNvSpPr>
          <p:nvPr>
            <p:ph type="body" sz="quarter" idx="114" hasCustomPrompt="1"/>
          </p:nvPr>
        </p:nvSpPr>
        <p:spPr>
          <a:xfrm>
            <a:off x="5326647" y="4654446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379" name="Group 184">
            <a:extLst>
              <a:ext uri="{FF2B5EF4-FFF2-40B4-BE49-F238E27FC236}">
                <a16:creationId xmlns:a16="http://schemas.microsoft.com/office/drawing/2014/main" id="{F4EDD7D2-A699-65C2-15DE-E3F97DC9AABD}"/>
              </a:ext>
            </a:extLst>
          </p:cNvPr>
          <p:cNvGrpSpPr/>
          <p:nvPr userDrawn="1"/>
        </p:nvGrpSpPr>
        <p:grpSpPr>
          <a:xfrm>
            <a:off x="605464" y="5656741"/>
            <a:ext cx="851600" cy="1165127"/>
            <a:chOff x="0" y="0"/>
            <a:chExt cx="490256" cy="670749"/>
          </a:xfrm>
        </p:grpSpPr>
        <p:sp>
          <p:nvSpPr>
            <p:cNvPr id="380" name="Freeform 185">
              <a:extLst>
                <a:ext uri="{FF2B5EF4-FFF2-40B4-BE49-F238E27FC236}">
                  <a16:creationId xmlns:a16="http://schemas.microsoft.com/office/drawing/2014/main" id="{9D6EAD04-9F78-0EA2-629D-765FFA0D9A09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381" name="TextBox 186">
              <a:extLst>
                <a:ext uri="{FF2B5EF4-FFF2-40B4-BE49-F238E27FC236}">
                  <a16:creationId xmlns:a16="http://schemas.microsoft.com/office/drawing/2014/main" id="{078B454D-62CB-2542-452F-1ADF511C7CAC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382" name="Picture Placeholder 87">
            <a:extLst>
              <a:ext uri="{FF2B5EF4-FFF2-40B4-BE49-F238E27FC236}">
                <a16:creationId xmlns:a16="http://schemas.microsoft.com/office/drawing/2014/main" id="{A07445B3-8455-D477-4E02-B82C3A1C79AB}"/>
              </a:ext>
            </a:extLst>
          </p:cNvPr>
          <p:cNvSpPr>
            <a:spLocks noGrp="1"/>
          </p:cNvSpPr>
          <p:nvPr>
            <p:ph type="pic" sz="quarter" idx="115" hasCustomPrompt="1"/>
          </p:nvPr>
        </p:nvSpPr>
        <p:spPr>
          <a:xfrm>
            <a:off x="566169" y="5656795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383" name="Text Placeholder 79">
            <a:extLst>
              <a:ext uri="{FF2B5EF4-FFF2-40B4-BE49-F238E27FC236}">
                <a16:creationId xmlns:a16="http://schemas.microsoft.com/office/drawing/2014/main" id="{75EDCF69-B3D0-8BA3-9628-CEC04D1060A2}"/>
              </a:ext>
            </a:extLst>
          </p:cNvPr>
          <p:cNvSpPr>
            <a:spLocks noGrp="1"/>
          </p:cNvSpPr>
          <p:nvPr>
            <p:ph type="body" sz="quarter" idx="116" hasCustomPrompt="1"/>
          </p:nvPr>
        </p:nvSpPr>
        <p:spPr>
          <a:xfrm>
            <a:off x="564192" y="5304949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640" name="Text Placeholder 85">
            <a:extLst>
              <a:ext uri="{FF2B5EF4-FFF2-40B4-BE49-F238E27FC236}">
                <a16:creationId xmlns:a16="http://schemas.microsoft.com/office/drawing/2014/main" id="{92302792-4802-A093-4B32-AEAA8251853D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565723" y="5477831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641" name="Text Placeholder 67">
            <a:extLst>
              <a:ext uri="{FF2B5EF4-FFF2-40B4-BE49-F238E27FC236}">
                <a16:creationId xmlns:a16="http://schemas.microsoft.com/office/drawing/2014/main" id="{6D7EC1AC-841C-27B1-8953-14ABA779F38D}"/>
              </a:ext>
            </a:extLst>
          </p:cNvPr>
          <p:cNvSpPr>
            <a:spLocks noGrp="1"/>
          </p:cNvSpPr>
          <p:nvPr>
            <p:ph type="body" sz="quarter" idx="118" hasCustomPrompt="1"/>
          </p:nvPr>
        </p:nvSpPr>
        <p:spPr>
          <a:xfrm>
            <a:off x="700408" y="6870093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642" name="Group 187">
            <a:extLst>
              <a:ext uri="{FF2B5EF4-FFF2-40B4-BE49-F238E27FC236}">
                <a16:creationId xmlns:a16="http://schemas.microsoft.com/office/drawing/2014/main" id="{0AF81193-9890-4862-A2AB-C63A564322B2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26733" y="6638734"/>
            <a:ext cx="942899" cy="183132"/>
            <a:chOff x="0" y="0"/>
            <a:chExt cx="2142147" cy="416052"/>
          </a:xfrm>
        </p:grpSpPr>
        <p:sp>
          <p:nvSpPr>
            <p:cNvPr id="643" name="Freeform 188">
              <a:extLst>
                <a:ext uri="{FF2B5EF4-FFF2-40B4-BE49-F238E27FC236}">
                  <a16:creationId xmlns:a16="http://schemas.microsoft.com/office/drawing/2014/main" id="{2B9014ED-A387-D9DF-01CE-577C2C4D35F1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644" name="Freeform 189">
              <a:extLst>
                <a:ext uri="{FF2B5EF4-FFF2-40B4-BE49-F238E27FC236}">
                  <a16:creationId xmlns:a16="http://schemas.microsoft.com/office/drawing/2014/main" id="{0FFE0AAF-FEAC-1A9A-9BCE-862FD16191DB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645" name="Freeform 190">
              <a:extLst>
                <a:ext uri="{FF2B5EF4-FFF2-40B4-BE49-F238E27FC236}">
                  <a16:creationId xmlns:a16="http://schemas.microsoft.com/office/drawing/2014/main" id="{CF9B1C20-A687-6712-09FF-F7252375C9FB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646" name="Group 220">
            <a:extLst>
              <a:ext uri="{FF2B5EF4-FFF2-40B4-BE49-F238E27FC236}">
                <a16:creationId xmlns:a16="http://schemas.microsoft.com/office/drawing/2014/main" id="{B5FB16E2-10C9-623A-C7CD-09AAD5CF8C98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04876" y="6873413"/>
            <a:ext cx="95543" cy="136008"/>
            <a:chOff x="0" y="0"/>
            <a:chExt cx="217068" cy="308991"/>
          </a:xfrm>
        </p:grpSpPr>
        <p:sp>
          <p:nvSpPr>
            <p:cNvPr id="647" name="Freeform 221">
              <a:extLst>
                <a:ext uri="{FF2B5EF4-FFF2-40B4-BE49-F238E27FC236}">
                  <a16:creationId xmlns:a16="http://schemas.microsoft.com/office/drawing/2014/main" id="{1EAE9CA3-37FF-4A0D-F654-00BF2FFEAC73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648" name="Text Placeholder 89">
            <a:extLst>
              <a:ext uri="{FF2B5EF4-FFF2-40B4-BE49-F238E27FC236}">
                <a16:creationId xmlns:a16="http://schemas.microsoft.com/office/drawing/2014/main" id="{737311C3-E46B-E1EE-5BDC-FFE24F0DD7DF}"/>
              </a:ext>
            </a:extLst>
          </p:cNvPr>
          <p:cNvSpPr>
            <a:spLocks noGrp="1"/>
          </p:cNvSpPr>
          <p:nvPr>
            <p:ph type="body" sz="quarter" idx="119" hasCustomPrompt="1"/>
          </p:nvPr>
        </p:nvSpPr>
        <p:spPr>
          <a:xfrm>
            <a:off x="564192" y="6671387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649" name="Group 184">
            <a:extLst>
              <a:ext uri="{FF2B5EF4-FFF2-40B4-BE49-F238E27FC236}">
                <a16:creationId xmlns:a16="http://schemas.microsoft.com/office/drawing/2014/main" id="{F2849E29-E601-122D-D3BB-CB66B8FCCABC}"/>
              </a:ext>
            </a:extLst>
          </p:cNvPr>
          <p:cNvGrpSpPr/>
          <p:nvPr userDrawn="1"/>
        </p:nvGrpSpPr>
        <p:grpSpPr>
          <a:xfrm>
            <a:off x="1767712" y="5656741"/>
            <a:ext cx="851600" cy="1165127"/>
            <a:chOff x="0" y="0"/>
            <a:chExt cx="490256" cy="670749"/>
          </a:xfrm>
        </p:grpSpPr>
        <p:sp>
          <p:nvSpPr>
            <p:cNvPr id="650" name="Freeform 185">
              <a:extLst>
                <a:ext uri="{FF2B5EF4-FFF2-40B4-BE49-F238E27FC236}">
                  <a16:creationId xmlns:a16="http://schemas.microsoft.com/office/drawing/2014/main" id="{2A048362-C9DC-0191-2E5B-CDE64349FD28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651" name="TextBox 186">
              <a:extLst>
                <a:ext uri="{FF2B5EF4-FFF2-40B4-BE49-F238E27FC236}">
                  <a16:creationId xmlns:a16="http://schemas.microsoft.com/office/drawing/2014/main" id="{8A2B5756-878C-CD0D-8980-F9D7B0D3BC50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652" name="Picture Placeholder 87">
            <a:extLst>
              <a:ext uri="{FF2B5EF4-FFF2-40B4-BE49-F238E27FC236}">
                <a16:creationId xmlns:a16="http://schemas.microsoft.com/office/drawing/2014/main" id="{85DC0FA0-E96B-7A42-51A4-E5AF89D4F1D5}"/>
              </a:ext>
            </a:extLst>
          </p:cNvPr>
          <p:cNvSpPr>
            <a:spLocks noGrp="1"/>
          </p:cNvSpPr>
          <p:nvPr>
            <p:ph type="pic" sz="quarter" idx="120" hasCustomPrompt="1"/>
          </p:nvPr>
        </p:nvSpPr>
        <p:spPr>
          <a:xfrm>
            <a:off x="1728417" y="5656795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653" name="Text Placeholder 79">
            <a:extLst>
              <a:ext uri="{FF2B5EF4-FFF2-40B4-BE49-F238E27FC236}">
                <a16:creationId xmlns:a16="http://schemas.microsoft.com/office/drawing/2014/main" id="{854AA2DD-A1BC-281C-F712-F5BD6B8C9B2F}"/>
              </a:ext>
            </a:extLst>
          </p:cNvPr>
          <p:cNvSpPr>
            <a:spLocks noGrp="1"/>
          </p:cNvSpPr>
          <p:nvPr>
            <p:ph type="body" sz="quarter" idx="121" hasCustomPrompt="1"/>
          </p:nvPr>
        </p:nvSpPr>
        <p:spPr>
          <a:xfrm>
            <a:off x="1726440" y="5304949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654" name="Text Placeholder 85">
            <a:extLst>
              <a:ext uri="{FF2B5EF4-FFF2-40B4-BE49-F238E27FC236}">
                <a16:creationId xmlns:a16="http://schemas.microsoft.com/office/drawing/2014/main" id="{CCAD2DAB-6550-CD61-D673-40BF8B8B1FA1}"/>
              </a:ext>
            </a:extLst>
          </p:cNvPr>
          <p:cNvSpPr>
            <a:spLocks noGrp="1"/>
          </p:cNvSpPr>
          <p:nvPr>
            <p:ph type="body" sz="quarter" idx="122" hasCustomPrompt="1"/>
          </p:nvPr>
        </p:nvSpPr>
        <p:spPr>
          <a:xfrm>
            <a:off x="1727971" y="5477831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655" name="Text Placeholder 67">
            <a:extLst>
              <a:ext uri="{FF2B5EF4-FFF2-40B4-BE49-F238E27FC236}">
                <a16:creationId xmlns:a16="http://schemas.microsoft.com/office/drawing/2014/main" id="{56E20524-EBDF-A48F-20A1-5BDD84A184DA}"/>
              </a:ext>
            </a:extLst>
          </p:cNvPr>
          <p:cNvSpPr>
            <a:spLocks noGrp="1"/>
          </p:cNvSpPr>
          <p:nvPr>
            <p:ph type="body" sz="quarter" idx="123" hasCustomPrompt="1"/>
          </p:nvPr>
        </p:nvSpPr>
        <p:spPr>
          <a:xfrm>
            <a:off x="1862656" y="6870093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656" name="Group 187">
            <a:extLst>
              <a:ext uri="{FF2B5EF4-FFF2-40B4-BE49-F238E27FC236}">
                <a16:creationId xmlns:a16="http://schemas.microsoft.com/office/drawing/2014/main" id="{D4148B45-2FCD-90E5-C9E4-1A20E1C4A2B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688981" y="6638734"/>
            <a:ext cx="942899" cy="183132"/>
            <a:chOff x="0" y="0"/>
            <a:chExt cx="2142147" cy="416052"/>
          </a:xfrm>
        </p:grpSpPr>
        <p:sp>
          <p:nvSpPr>
            <p:cNvPr id="657" name="Freeform 188">
              <a:extLst>
                <a:ext uri="{FF2B5EF4-FFF2-40B4-BE49-F238E27FC236}">
                  <a16:creationId xmlns:a16="http://schemas.microsoft.com/office/drawing/2014/main" id="{6F03E714-59A4-1268-45BC-E065DF8B5D61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658" name="Freeform 189">
              <a:extLst>
                <a:ext uri="{FF2B5EF4-FFF2-40B4-BE49-F238E27FC236}">
                  <a16:creationId xmlns:a16="http://schemas.microsoft.com/office/drawing/2014/main" id="{0D0313C4-CA33-050D-2439-A0D1458E863C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659" name="Freeform 190">
              <a:extLst>
                <a:ext uri="{FF2B5EF4-FFF2-40B4-BE49-F238E27FC236}">
                  <a16:creationId xmlns:a16="http://schemas.microsoft.com/office/drawing/2014/main" id="{8525BD14-73F5-4BE8-0608-8AAF08FC3ADC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660" name="Group 220">
            <a:extLst>
              <a:ext uri="{FF2B5EF4-FFF2-40B4-BE49-F238E27FC236}">
                <a16:creationId xmlns:a16="http://schemas.microsoft.com/office/drawing/2014/main" id="{3971376F-12F9-3C3F-B1CD-341A5D392814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767124" y="6873413"/>
            <a:ext cx="95543" cy="136008"/>
            <a:chOff x="0" y="0"/>
            <a:chExt cx="217068" cy="308991"/>
          </a:xfrm>
        </p:grpSpPr>
        <p:sp>
          <p:nvSpPr>
            <p:cNvPr id="661" name="Freeform 221">
              <a:extLst>
                <a:ext uri="{FF2B5EF4-FFF2-40B4-BE49-F238E27FC236}">
                  <a16:creationId xmlns:a16="http://schemas.microsoft.com/office/drawing/2014/main" id="{FEFAFE50-0849-E565-599F-713A86E1A893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662" name="Text Placeholder 89">
            <a:extLst>
              <a:ext uri="{FF2B5EF4-FFF2-40B4-BE49-F238E27FC236}">
                <a16:creationId xmlns:a16="http://schemas.microsoft.com/office/drawing/2014/main" id="{E0F83BAA-5C2B-7CA7-9B98-53E154F0CB2F}"/>
              </a:ext>
            </a:extLst>
          </p:cNvPr>
          <p:cNvSpPr>
            <a:spLocks noGrp="1"/>
          </p:cNvSpPr>
          <p:nvPr>
            <p:ph type="body" sz="quarter" idx="124" hasCustomPrompt="1"/>
          </p:nvPr>
        </p:nvSpPr>
        <p:spPr>
          <a:xfrm>
            <a:off x="1726440" y="6671387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663" name="Group 184">
            <a:extLst>
              <a:ext uri="{FF2B5EF4-FFF2-40B4-BE49-F238E27FC236}">
                <a16:creationId xmlns:a16="http://schemas.microsoft.com/office/drawing/2014/main" id="{A7DC6084-E6DD-D5C3-0046-ABF6D6798467}"/>
              </a:ext>
            </a:extLst>
          </p:cNvPr>
          <p:cNvGrpSpPr/>
          <p:nvPr userDrawn="1"/>
        </p:nvGrpSpPr>
        <p:grpSpPr>
          <a:xfrm>
            <a:off x="2947392" y="5656741"/>
            <a:ext cx="851600" cy="1165127"/>
            <a:chOff x="0" y="0"/>
            <a:chExt cx="490256" cy="670749"/>
          </a:xfrm>
        </p:grpSpPr>
        <p:sp>
          <p:nvSpPr>
            <p:cNvPr id="664" name="Freeform 185">
              <a:extLst>
                <a:ext uri="{FF2B5EF4-FFF2-40B4-BE49-F238E27FC236}">
                  <a16:creationId xmlns:a16="http://schemas.microsoft.com/office/drawing/2014/main" id="{C7915488-793D-284A-888E-7F2ADA8B5BC0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665" name="TextBox 186">
              <a:extLst>
                <a:ext uri="{FF2B5EF4-FFF2-40B4-BE49-F238E27FC236}">
                  <a16:creationId xmlns:a16="http://schemas.microsoft.com/office/drawing/2014/main" id="{C85BCCEE-0E34-0228-09F6-6D367821BB43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666" name="Picture Placeholder 87">
            <a:extLst>
              <a:ext uri="{FF2B5EF4-FFF2-40B4-BE49-F238E27FC236}">
                <a16:creationId xmlns:a16="http://schemas.microsoft.com/office/drawing/2014/main" id="{5659C402-C8A4-738E-D93E-12C28A749D34}"/>
              </a:ext>
            </a:extLst>
          </p:cNvPr>
          <p:cNvSpPr>
            <a:spLocks noGrp="1"/>
          </p:cNvSpPr>
          <p:nvPr>
            <p:ph type="pic" sz="quarter" idx="125" hasCustomPrompt="1"/>
          </p:nvPr>
        </p:nvSpPr>
        <p:spPr>
          <a:xfrm>
            <a:off x="2908097" y="5656795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667" name="Text Placeholder 79">
            <a:extLst>
              <a:ext uri="{FF2B5EF4-FFF2-40B4-BE49-F238E27FC236}">
                <a16:creationId xmlns:a16="http://schemas.microsoft.com/office/drawing/2014/main" id="{60D26CEF-49A9-D54A-1673-999B02E05684}"/>
              </a:ext>
            </a:extLst>
          </p:cNvPr>
          <p:cNvSpPr>
            <a:spLocks noGrp="1"/>
          </p:cNvSpPr>
          <p:nvPr>
            <p:ph type="body" sz="quarter" idx="126" hasCustomPrompt="1"/>
          </p:nvPr>
        </p:nvSpPr>
        <p:spPr>
          <a:xfrm>
            <a:off x="2906120" y="5304949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668" name="Text Placeholder 85">
            <a:extLst>
              <a:ext uri="{FF2B5EF4-FFF2-40B4-BE49-F238E27FC236}">
                <a16:creationId xmlns:a16="http://schemas.microsoft.com/office/drawing/2014/main" id="{1D337A1A-9975-DF49-AAE6-8EFD25ED194C}"/>
              </a:ext>
            </a:extLst>
          </p:cNvPr>
          <p:cNvSpPr>
            <a:spLocks noGrp="1"/>
          </p:cNvSpPr>
          <p:nvPr>
            <p:ph type="body" sz="quarter" idx="127" hasCustomPrompt="1"/>
          </p:nvPr>
        </p:nvSpPr>
        <p:spPr>
          <a:xfrm>
            <a:off x="2907651" y="5477831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669" name="Text Placeholder 67">
            <a:extLst>
              <a:ext uri="{FF2B5EF4-FFF2-40B4-BE49-F238E27FC236}">
                <a16:creationId xmlns:a16="http://schemas.microsoft.com/office/drawing/2014/main" id="{E108DC1A-2575-5FB8-CA0A-3EB5451A40B6}"/>
              </a:ext>
            </a:extLst>
          </p:cNvPr>
          <p:cNvSpPr>
            <a:spLocks noGrp="1"/>
          </p:cNvSpPr>
          <p:nvPr>
            <p:ph type="body" sz="quarter" idx="128" hasCustomPrompt="1"/>
          </p:nvPr>
        </p:nvSpPr>
        <p:spPr>
          <a:xfrm>
            <a:off x="3042336" y="6870093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670" name="Group 187">
            <a:extLst>
              <a:ext uri="{FF2B5EF4-FFF2-40B4-BE49-F238E27FC236}">
                <a16:creationId xmlns:a16="http://schemas.microsoft.com/office/drawing/2014/main" id="{651FF5D0-67E1-8C5C-052E-1616A3DC2F3D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868661" y="6638734"/>
            <a:ext cx="942899" cy="183132"/>
            <a:chOff x="0" y="0"/>
            <a:chExt cx="2142147" cy="416052"/>
          </a:xfrm>
        </p:grpSpPr>
        <p:sp>
          <p:nvSpPr>
            <p:cNvPr id="671" name="Freeform 188">
              <a:extLst>
                <a:ext uri="{FF2B5EF4-FFF2-40B4-BE49-F238E27FC236}">
                  <a16:creationId xmlns:a16="http://schemas.microsoft.com/office/drawing/2014/main" id="{4B377DEF-7D33-6EF3-70FB-A21110B8951B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672" name="Freeform 189">
              <a:extLst>
                <a:ext uri="{FF2B5EF4-FFF2-40B4-BE49-F238E27FC236}">
                  <a16:creationId xmlns:a16="http://schemas.microsoft.com/office/drawing/2014/main" id="{48F9E891-CCBF-B156-64EC-D04EF8623F66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673" name="Freeform 190">
              <a:extLst>
                <a:ext uri="{FF2B5EF4-FFF2-40B4-BE49-F238E27FC236}">
                  <a16:creationId xmlns:a16="http://schemas.microsoft.com/office/drawing/2014/main" id="{6758A833-C357-BDC0-B5CB-0CA98FD0CC37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674" name="Group 220">
            <a:extLst>
              <a:ext uri="{FF2B5EF4-FFF2-40B4-BE49-F238E27FC236}">
                <a16:creationId xmlns:a16="http://schemas.microsoft.com/office/drawing/2014/main" id="{B69A12DC-7351-8F56-4B61-0F3AD9A12C2A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946804" y="6873413"/>
            <a:ext cx="95543" cy="136008"/>
            <a:chOff x="0" y="0"/>
            <a:chExt cx="217068" cy="308991"/>
          </a:xfrm>
        </p:grpSpPr>
        <p:sp>
          <p:nvSpPr>
            <p:cNvPr id="675" name="Freeform 221">
              <a:extLst>
                <a:ext uri="{FF2B5EF4-FFF2-40B4-BE49-F238E27FC236}">
                  <a16:creationId xmlns:a16="http://schemas.microsoft.com/office/drawing/2014/main" id="{4AAD8808-FE56-C5B6-48DB-817101D00863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676" name="Text Placeholder 89">
            <a:extLst>
              <a:ext uri="{FF2B5EF4-FFF2-40B4-BE49-F238E27FC236}">
                <a16:creationId xmlns:a16="http://schemas.microsoft.com/office/drawing/2014/main" id="{7277C006-1B3E-E9F6-3B36-A92AAFB7B725}"/>
              </a:ext>
            </a:extLst>
          </p:cNvPr>
          <p:cNvSpPr>
            <a:spLocks noGrp="1"/>
          </p:cNvSpPr>
          <p:nvPr>
            <p:ph type="body" sz="quarter" idx="129" hasCustomPrompt="1"/>
          </p:nvPr>
        </p:nvSpPr>
        <p:spPr>
          <a:xfrm>
            <a:off x="2906120" y="6671387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677" name="Group 184">
            <a:extLst>
              <a:ext uri="{FF2B5EF4-FFF2-40B4-BE49-F238E27FC236}">
                <a16:creationId xmlns:a16="http://schemas.microsoft.com/office/drawing/2014/main" id="{EED5B892-F7EA-8F67-1E23-0BC51036BD6E}"/>
              </a:ext>
            </a:extLst>
          </p:cNvPr>
          <p:cNvGrpSpPr/>
          <p:nvPr userDrawn="1"/>
        </p:nvGrpSpPr>
        <p:grpSpPr>
          <a:xfrm>
            <a:off x="4168344" y="5656741"/>
            <a:ext cx="851600" cy="1165127"/>
            <a:chOff x="0" y="0"/>
            <a:chExt cx="490256" cy="670749"/>
          </a:xfrm>
        </p:grpSpPr>
        <p:sp>
          <p:nvSpPr>
            <p:cNvPr id="678" name="Freeform 185">
              <a:extLst>
                <a:ext uri="{FF2B5EF4-FFF2-40B4-BE49-F238E27FC236}">
                  <a16:creationId xmlns:a16="http://schemas.microsoft.com/office/drawing/2014/main" id="{0466BE9E-A60B-31C3-76A2-7E2951F3ACFE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679" name="TextBox 186">
              <a:extLst>
                <a:ext uri="{FF2B5EF4-FFF2-40B4-BE49-F238E27FC236}">
                  <a16:creationId xmlns:a16="http://schemas.microsoft.com/office/drawing/2014/main" id="{D624BA6B-337F-BAE0-2608-FA15882D82CD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680" name="Picture Placeholder 87">
            <a:extLst>
              <a:ext uri="{FF2B5EF4-FFF2-40B4-BE49-F238E27FC236}">
                <a16:creationId xmlns:a16="http://schemas.microsoft.com/office/drawing/2014/main" id="{A499DFFD-FCCF-2EB5-6791-33C37A7BC234}"/>
              </a:ext>
            </a:extLst>
          </p:cNvPr>
          <p:cNvSpPr>
            <a:spLocks noGrp="1"/>
          </p:cNvSpPr>
          <p:nvPr>
            <p:ph type="pic" sz="quarter" idx="130" hasCustomPrompt="1"/>
          </p:nvPr>
        </p:nvSpPr>
        <p:spPr>
          <a:xfrm>
            <a:off x="4129049" y="5656795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681" name="Text Placeholder 79">
            <a:extLst>
              <a:ext uri="{FF2B5EF4-FFF2-40B4-BE49-F238E27FC236}">
                <a16:creationId xmlns:a16="http://schemas.microsoft.com/office/drawing/2014/main" id="{CF19833E-CA08-07EE-2A50-78691C7D5905}"/>
              </a:ext>
            </a:extLst>
          </p:cNvPr>
          <p:cNvSpPr>
            <a:spLocks noGrp="1"/>
          </p:cNvSpPr>
          <p:nvPr>
            <p:ph type="body" sz="quarter" idx="131" hasCustomPrompt="1"/>
          </p:nvPr>
        </p:nvSpPr>
        <p:spPr>
          <a:xfrm>
            <a:off x="4127072" y="5304949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682" name="Text Placeholder 85">
            <a:extLst>
              <a:ext uri="{FF2B5EF4-FFF2-40B4-BE49-F238E27FC236}">
                <a16:creationId xmlns:a16="http://schemas.microsoft.com/office/drawing/2014/main" id="{AAF4082C-9EF9-9150-542F-65671C64CB1A}"/>
              </a:ext>
            </a:extLst>
          </p:cNvPr>
          <p:cNvSpPr>
            <a:spLocks noGrp="1"/>
          </p:cNvSpPr>
          <p:nvPr>
            <p:ph type="body" sz="quarter" idx="132" hasCustomPrompt="1"/>
          </p:nvPr>
        </p:nvSpPr>
        <p:spPr>
          <a:xfrm>
            <a:off x="4128603" y="5477831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683" name="Text Placeholder 67">
            <a:extLst>
              <a:ext uri="{FF2B5EF4-FFF2-40B4-BE49-F238E27FC236}">
                <a16:creationId xmlns:a16="http://schemas.microsoft.com/office/drawing/2014/main" id="{8934719F-4F1C-9AA6-F9CE-EBC24FB82892}"/>
              </a:ext>
            </a:extLst>
          </p:cNvPr>
          <p:cNvSpPr>
            <a:spLocks noGrp="1"/>
          </p:cNvSpPr>
          <p:nvPr>
            <p:ph type="body" sz="quarter" idx="133" hasCustomPrompt="1"/>
          </p:nvPr>
        </p:nvSpPr>
        <p:spPr>
          <a:xfrm>
            <a:off x="4263288" y="6870093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684" name="Group 187">
            <a:extLst>
              <a:ext uri="{FF2B5EF4-FFF2-40B4-BE49-F238E27FC236}">
                <a16:creationId xmlns:a16="http://schemas.microsoft.com/office/drawing/2014/main" id="{76B8807F-8185-7400-509A-31EAA54A9D74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089613" y="6638734"/>
            <a:ext cx="942899" cy="183132"/>
            <a:chOff x="0" y="0"/>
            <a:chExt cx="2142147" cy="416052"/>
          </a:xfrm>
        </p:grpSpPr>
        <p:sp>
          <p:nvSpPr>
            <p:cNvPr id="685" name="Freeform 188">
              <a:extLst>
                <a:ext uri="{FF2B5EF4-FFF2-40B4-BE49-F238E27FC236}">
                  <a16:creationId xmlns:a16="http://schemas.microsoft.com/office/drawing/2014/main" id="{BDE1B807-AEED-8175-8641-7E377F99167C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686" name="Freeform 189">
              <a:extLst>
                <a:ext uri="{FF2B5EF4-FFF2-40B4-BE49-F238E27FC236}">
                  <a16:creationId xmlns:a16="http://schemas.microsoft.com/office/drawing/2014/main" id="{6F7DDFAD-DB1C-5C1D-C770-9C7F1713E34C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687" name="Freeform 190">
              <a:extLst>
                <a:ext uri="{FF2B5EF4-FFF2-40B4-BE49-F238E27FC236}">
                  <a16:creationId xmlns:a16="http://schemas.microsoft.com/office/drawing/2014/main" id="{BEB26744-A9D0-CC95-F181-C551C94DB661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688" name="Group 220">
            <a:extLst>
              <a:ext uri="{FF2B5EF4-FFF2-40B4-BE49-F238E27FC236}">
                <a16:creationId xmlns:a16="http://schemas.microsoft.com/office/drawing/2014/main" id="{8E6D684A-F72C-4CFB-57D0-8A634C251334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167756" y="6873413"/>
            <a:ext cx="95543" cy="136008"/>
            <a:chOff x="0" y="0"/>
            <a:chExt cx="217068" cy="308991"/>
          </a:xfrm>
        </p:grpSpPr>
        <p:sp>
          <p:nvSpPr>
            <p:cNvPr id="689" name="Freeform 221">
              <a:extLst>
                <a:ext uri="{FF2B5EF4-FFF2-40B4-BE49-F238E27FC236}">
                  <a16:creationId xmlns:a16="http://schemas.microsoft.com/office/drawing/2014/main" id="{B4BFD066-97B0-B807-D18D-C42C30C80330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690" name="Text Placeholder 89">
            <a:extLst>
              <a:ext uri="{FF2B5EF4-FFF2-40B4-BE49-F238E27FC236}">
                <a16:creationId xmlns:a16="http://schemas.microsoft.com/office/drawing/2014/main" id="{9BCDA703-3344-336F-05A8-406DC2DAB79F}"/>
              </a:ext>
            </a:extLst>
          </p:cNvPr>
          <p:cNvSpPr>
            <a:spLocks noGrp="1"/>
          </p:cNvSpPr>
          <p:nvPr>
            <p:ph type="body" sz="quarter" idx="134" hasCustomPrompt="1"/>
          </p:nvPr>
        </p:nvSpPr>
        <p:spPr>
          <a:xfrm>
            <a:off x="4127072" y="6671387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691" name="Group 184">
            <a:extLst>
              <a:ext uri="{FF2B5EF4-FFF2-40B4-BE49-F238E27FC236}">
                <a16:creationId xmlns:a16="http://schemas.microsoft.com/office/drawing/2014/main" id="{ECCE3C62-AD29-62CE-35F9-F54BE6DF10D6}"/>
              </a:ext>
            </a:extLst>
          </p:cNvPr>
          <p:cNvGrpSpPr/>
          <p:nvPr userDrawn="1"/>
        </p:nvGrpSpPr>
        <p:grpSpPr>
          <a:xfrm>
            <a:off x="5367908" y="5656687"/>
            <a:ext cx="851600" cy="1165127"/>
            <a:chOff x="0" y="0"/>
            <a:chExt cx="490256" cy="670749"/>
          </a:xfrm>
        </p:grpSpPr>
        <p:sp>
          <p:nvSpPr>
            <p:cNvPr id="692" name="Freeform 185">
              <a:extLst>
                <a:ext uri="{FF2B5EF4-FFF2-40B4-BE49-F238E27FC236}">
                  <a16:creationId xmlns:a16="http://schemas.microsoft.com/office/drawing/2014/main" id="{72D34401-7419-A39C-AF01-45BAC896E7F3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693" name="TextBox 186">
              <a:extLst>
                <a:ext uri="{FF2B5EF4-FFF2-40B4-BE49-F238E27FC236}">
                  <a16:creationId xmlns:a16="http://schemas.microsoft.com/office/drawing/2014/main" id="{3AE82F76-240C-8916-47D6-2360A6808CD3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694" name="Picture Placeholder 87">
            <a:extLst>
              <a:ext uri="{FF2B5EF4-FFF2-40B4-BE49-F238E27FC236}">
                <a16:creationId xmlns:a16="http://schemas.microsoft.com/office/drawing/2014/main" id="{89C6A0DA-CA1B-FBE3-AD87-89B37B42960F}"/>
              </a:ext>
            </a:extLst>
          </p:cNvPr>
          <p:cNvSpPr>
            <a:spLocks noGrp="1"/>
          </p:cNvSpPr>
          <p:nvPr>
            <p:ph type="pic" sz="quarter" idx="135" hasCustomPrompt="1"/>
          </p:nvPr>
        </p:nvSpPr>
        <p:spPr>
          <a:xfrm>
            <a:off x="5328613" y="5656741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695" name="Text Placeholder 79">
            <a:extLst>
              <a:ext uri="{FF2B5EF4-FFF2-40B4-BE49-F238E27FC236}">
                <a16:creationId xmlns:a16="http://schemas.microsoft.com/office/drawing/2014/main" id="{0B573357-27F9-DB32-332A-6935DDD1AA25}"/>
              </a:ext>
            </a:extLst>
          </p:cNvPr>
          <p:cNvSpPr>
            <a:spLocks noGrp="1"/>
          </p:cNvSpPr>
          <p:nvPr>
            <p:ph type="body" sz="quarter" idx="136" hasCustomPrompt="1"/>
          </p:nvPr>
        </p:nvSpPr>
        <p:spPr>
          <a:xfrm>
            <a:off x="5326636" y="5304895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696" name="Text Placeholder 85">
            <a:extLst>
              <a:ext uri="{FF2B5EF4-FFF2-40B4-BE49-F238E27FC236}">
                <a16:creationId xmlns:a16="http://schemas.microsoft.com/office/drawing/2014/main" id="{AE27302E-3C89-67D7-F0ED-BFF3B55BDB54}"/>
              </a:ext>
            </a:extLst>
          </p:cNvPr>
          <p:cNvSpPr>
            <a:spLocks noGrp="1"/>
          </p:cNvSpPr>
          <p:nvPr>
            <p:ph type="body" sz="quarter" idx="137" hasCustomPrompt="1"/>
          </p:nvPr>
        </p:nvSpPr>
        <p:spPr>
          <a:xfrm>
            <a:off x="5328167" y="5477777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697" name="Text Placeholder 67">
            <a:extLst>
              <a:ext uri="{FF2B5EF4-FFF2-40B4-BE49-F238E27FC236}">
                <a16:creationId xmlns:a16="http://schemas.microsoft.com/office/drawing/2014/main" id="{A28869E3-4E86-8D3A-89F3-468D9ECA0B56}"/>
              </a:ext>
            </a:extLst>
          </p:cNvPr>
          <p:cNvSpPr>
            <a:spLocks noGrp="1"/>
          </p:cNvSpPr>
          <p:nvPr>
            <p:ph type="body" sz="quarter" idx="138" hasCustomPrompt="1"/>
          </p:nvPr>
        </p:nvSpPr>
        <p:spPr>
          <a:xfrm>
            <a:off x="5462852" y="6870039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698" name="Group 187">
            <a:extLst>
              <a:ext uri="{FF2B5EF4-FFF2-40B4-BE49-F238E27FC236}">
                <a16:creationId xmlns:a16="http://schemas.microsoft.com/office/drawing/2014/main" id="{BFD77C5D-7586-C4E4-7FF1-CE4220BDCFF5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289177" y="6638680"/>
            <a:ext cx="942899" cy="183132"/>
            <a:chOff x="0" y="0"/>
            <a:chExt cx="2142147" cy="416052"/>
          </a:xfrm>
        </p:grpSpPr>
        <p:sp>
          <p:nvSpPr>
            <p:cNvPr id="699" name="Freeform 188">
              <a:extLst>
                <a:ext uri="{FF2B5EF4-FFF2-40B4-BE49-F238E27FC236}">
                  <a16:creationId xmlns:a16="http://schemas.microsoft.com/office/drawing/2014/main" id="{2DCC96A6-D82A-F066-043C-41E1A1616722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700" name="Freeform 189">
              <a:extLst>
                <a:ext uri="{FF2B5EF4-FFF2-40B4-BE49-F238E27FC236}">
                  <a16:creationId xmlns:a16="http://schemas.microsoft.com/office/drawing/2014/main" id="{B50EE48F-1E6D-84F5-E3F8-5A932E777532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701" name="Freeform 190">
              <a:extLst>
                <a:ext uri="{FF2B5EF4-FFF2-40B4-BE49-F238E27FC236}">
                  <a16:creationId xmlns:a16="http://schemas.microsoft.com/office/drawing/2014/main" id="{6DA824F7-1653-98D9-0B8D-B6200BEFD6E5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702" name="Group 220">
            <a:extLst>
              <a:ext uri="{FF2B5EF4-FFF2-40B4-BE49-F238E27FC236}">
                <a16:creationId xmlns:a16="http://schemas.microsoft.com/office/drawing/2014/main" id="{4FC0ED7F-DEDD-D8EF-AD8E-6F4928CF61E5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367320" y="6873359"/>
            <a:ext cx="95543" cy="136008"/>
            <a:chOff x="0" y="0"/>
            <a:chExt cx="217068" cy="308991"/>
          </a:xfrm>
        </p:grpSpPr>
        <p:sp>
          <p:nvSpPr>
            <p:cNvPr id="703" name="Freeform 221">
              <a:extLst>
                <a:ext uri="{FF2B5EF4-FFF2-40B4-BE49-F238E27FC236}">
                  <a16:creationId xmlns:a16="http://schemas.microsoft.com/office/drawing/2014/main" id="{33E2D515-3F7A-1516-A453-2E465ED3850C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704" name="Text Placeholder 89">
            <a:extLst>
              <a:ext uri="{FF2B5EF4-FFF2-40B4-BE49-F238E27FC236}">
                <a16:creationId xmlns:a16="http://schemas.microsoft.com/office/drawing/2014/main" id="{7745905D-4B38-0DB5-1B98-6255C9330DD1}"/>
              </a:ext>
            </a:extLst>
          </p:cNvPr>
          <p:cNvSpPr>
            <a:spLocks noGrp="1"/>
          </p:cNvSpPr>
          <p:nvPr>
            <p:ph type="body" sz="quarter" idx="139" hasCustomPrompt="1"/>
          </p:nvPr>
        </p:nvSpPr>
        <p:spPr>
          <a:xfrm>
            <a:off x="5326636" y="6671333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705" name="Group 184">
            <a:extLst>
              <a:ext uri="{FF2B5EF4-FFF2-40B4-BE49-F238E27FC236}">
                <a16:creationId xmlns:a16="http://schemas.microsoft.com/office/drawing/2014/main" id="{C27541E4-2783-A5BC-41EE-4334B10EBE7E}"/>
              </a:ext>
            </a:extLst>
          </p:cNvPr>
          <p:cNvGrpSpPr/>
          <p:nvPr userDrawn="1"/>
        </p:nvGrpSpPr>
        <p:grpSpPr>
          <a:xfrm>
            <a:off x="616750" y="7688376"/>
            <a:ext cx="851600" cy="1165127"/>
            <a:chOff x="0" y="0"/>
            <a:chExt cx="490256" cy="670749"/>
          </a:xfrm>
        </p:grpSpPr>
        <p:sp>
          <p:nvSpPr>
            <p:cNvPr id="706" name="Freeform 185">
              <a:extLst>
                <a:ext uri="{FF2B5EF4-FFF2-40B4-BE49-F238E27FC236}">
                  <a16:creationId xmlns:a16="http://schemas.microsoft.com/office/drawing/2014/main" id="{B062E2B7-2816-EEBF-1A7D-0C56D86FCD1C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707" name="TextBox 186">
              <a:extLst>
                <a:ext uri="{FF2B5EF4-FFF2-40B4-BE49-F238E27FC236}">
                  <a16:creationId xmlns:a16="http://schemas.microsoft.com/office/drawing/2014/main" id="{2236C766-5EB1-66C3-FDF8-FC5304164D28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708" name="Picture Placeholder 87">
            <a:extLst>
              <a:ext uri="{FF2B5EF4-FFF2-40B4-BE49-F238E27FC236}">
                <a16:creationId xmlns:a16="http://schemas.microsoft.com/office/drawing/2014/main" id="{603C05BB-28D2-3C59-9C06-6FA1046D8468}"/>
              </a:ext>
            </a:extLst>
          </p:cNvPr>
          <p:cNvSpPr>
            <a:spLocks noGrp="1"/>
          </p:cNvSpPr>
          <p:nvPr>
            <p:ph type="pic" sz="quarter" idx="140" hasCustomPrompt="1"/>
          </p:nvPr>
        </p:nvSpPr>
        <p:spPr>
          <a:xfrm>
            <a:off x="577455" y="7688430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709" name="Text Placeholder 79">
            <a:extLst>
              <a:ext uri="{FF2B5EF4-FFF2-40B4-BE49-F238E27FC236}">
                <a16:creationId xmlns:a16="http://schemas.microsoft.com/office/drawing/2014/main" id="{1BECC5C0-FEEE-63D8-7F6A-C22103D77A21}"/>
              </a:ext>
            </a:extLst>
          </p:cNvPr>
          <p:cNvSpPr>
            <a:spLocks noGrp="1"/>
          </p:cNvSpPr>
          <p:nvPr>
            <p:ph type="body" sz="quarter" idx="141" hasCustomPrompt="1"/>
          </p:nvPr>
        </p:nvSpPr>
        <p:spPr>
          <a:xfrm>
            <a:off x="575478" y="7336584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710" name="Text Placeholder 85">
            <a:extLst>
              <a:ext uri="{FF2B5EF4-FFF2-40B4-BE49-F238E27FC236}">
                <a16:creationId xmlns:a16="http://schemas.microsoft.com/office/drawing/2014/main" id="{BBC51A91-8F79-ACD3-D34A-3145EF2139A2}"/>
              </a:ext>
            </a:extLst>
          </p:cNvPr>
          <p:cNvSpPr>
            <a:spLocks noGrp="1"/>
          </p:cNvSpPr>
          <p:nvPr>
            <p:ph type="body" sz="quarter" idx="142" hasCustomPrompt="1"/>
          </p:nvPr>
        </p:nvSpPr>
        <p:spPr>
          <a:xfrm>
            <a:off x="577009" y="7509466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711" name="Text Placeholder 67">
            <a:extLst>
              <a:ext uri="{FF2B5EF4-FFF2-40B4-BE49-F238E27FC236}">
                <a16:creationId xmlns:a16="http://schemas.microsoft.com/office/drawing/2014/main" id="{89359836-8E7B-DDD8-771C-C4205C81297F}"/>
              </a:ext>
            </a:extLst>
          </p:cNvPr>
          <p:cNvSpPr>
            <a:spLocks noGrp="1"/>
          </p:cNvSpPr>
          <p:nvPr>
            <p:ph type="body" sz="quarter" idx="143" hasCustomPrompt="1"/>
          </p:nvPr>
        </p:nvSpPr>
        <p:spPr>
          <a:xfrm>
            <a:off x="711694" y="8901728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712" name="Group 187">
            <a:extLst>
              <a:ext uri="{FF2B5EF4-FFF2-40B4-BE49-F238E27FC236}">
                <a16:creationId xmlns:a16="http://schemas.microsoft.com/office/drawing/2014/main" id="{69161430-8F01-7C15-0A51-FEF7DDDB597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38019" y="8670369"/>
            <a:ext cx="942899" cy="183132"/>
            <a:chOff x="0" y="0"/>
            <a:chExt cx="2142147" cy="416052"/>
          </a:xfrm>
        </p:grpSpPr>
        <p:sp>
          <p:nvSpPr>
            <p:cNvPr id="713" name="Freeform 188">
              <a:extLst>
                <a:ext uri="{FF2B5EF4-FFF2-40B4-BE49-F238E27FC236}">
                  <a16:creationId xmlns:a16="http://schemas.microsoft.com/office/drawing/2014/main" id="{B0AD46B6-6C91-2438-666D-DE4998BD392E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714" name="Freeform 189">
              <a:extLst>
                <a:ext uri="{FF2B5EF4-FFF2-40B4-BE49-F238E27FC236}">
                  <a16:creationId xmlns:a16="http://schemas.microsoft.com/office/drawing/2014/main" id="{D86FBFBA-05EB-BB68-588C-C0ED996BB70E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715" name="Freeform 190">
              <a:extLst>
                <a:ext uri="{FF2B5EF4-FFF2-40B4-BE49-F238E27FC236}">
                  <a16:creationId xmlns:a16="http://schemas.microsoft.com/office/drawing/2014/main" id="{E85549B2-D60B-4326-77AA-46E0E3CC9778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716" name="Group 220">
            <a:extLst>
              <a:ext uri="{FF2B5EF4-FFF2-40B4-BE49-F238E27FC236}">
                <a16:creationId xmlns:a16="http://schemas.microsoft.com/office/drawing/2014/main" id="{F2D849DA-E262-A43D-8C05-E4C850785FED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16162" y="8905048"/>
            <a:ext cx="95543" cy="136008"/>
            <a:chOff x="0" y="0"/>
            <a:chExt cx="217068" cy="308991"/>
          </a:xfrm>
        </p:grpSpPr>
        <p:sp>
          <p:nvSpPr>
            <p:cNvPr id="717" name="Freeform 221">
              <a:extLst>
                <a:ext uri="{FF2B5EF4-FFF2-40B4-BE49-F238E27FC236}">
                  <a16:creationId xmlns:a16="http://schemas.microsoft.com/office/drawing/2014/main" id="{C0088942-0AA4-8A52-776F-BCA5BAA2E293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718" name="Text Placeholder 89">
            <a:extLst>
              <a:ext uri="{FF2B5EF4-FFF2-40B4-BE49-F238E27FC236}">
                <a16:creationId xmlns:a16="http://schemas.microsoft.com/office/drawing/2014/main" id="{A66215E4-2228-F4EA-D7A3-C55C0B261EAA}"/>
              </a:ext>
            </a:extLst>
          </p:cNvPr>
          <p:cNvSpPr>
            <a:spLocks noGrp="1"/>
          </p:cNvSpPr>
          <p:nvPr>
            <p:ph type="body" sz="quarter" idx="144" hasCustomPrompt="1"/>
          </p:nvPr>
        </p:nvSpPr>
        <p:spPr>
          <a:xfrm>
            <a:off x="575478" y="8703022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719" name="Group 184">
            <a:extLst>
              <a:ext uri="{FF2B5EF4-FFF2-40B4-BE49-F238E27FC236}">
                <a16:creationId xmlns:a16="http://schemas.microsoft.com/office/drawing/2014/main" id="{9E441602-5A31-F903-5513-89F67E37D1FF}"/>
              </a:ext>
            </a:extLst>
          </p:cNvPr>
          <p:cNvGrpSpPr/>
          <p:nvPr userDrawn="1"/>
        </p:nvGrpSpPr>
        <p:grpSpPr>
          <a:xfrm>
            <a:off x="1778998" y="7688376"/>
            <a:ext cx="851600" cy="1165127"/>
            <a:chOff x="0" y="0"/>
            <a:chExt cx="490256" cy="670749"/>
          </a:xfrm>
        </p:grpSpPr>
        <p:sp>
          <p:nvSpPr>
            <p:cNvPr id="720" name="Freeform 185">
              <a:extLst>
                <a:ext uri="{FF2B5EF4-FFF2-40B4-BE49-F238E27FC236}">
                  <a16:creationId xmlns:a16="http://schemas.microsoft.com/office/drawing/2014/main" id="{34B79EED-124E-96E7-8B94-5173BEBBEFC5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721" name="TextBox 186">
              <a:extLst>
                <a:ext uri="{FF2B5EF4-FFF2-40B4-BE49-F238E27FC236}">
                  <a16:creationId xmlns:a16="http://schemas.microsoft.com/office/drawing/2014/main" id="{52A437BE-7A26-472C-5388-457C4C02BD69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722" name="Picture Placeholder 87">
            <a:extLst>
              <a:ext uri="{FF2B5EF4-FFF2-40B4-BE49-F238E27FC236}">
                <a16:creationId xmlns:a16="http://schemas.microsoft.com/office/drawing/2014/main" id="{19B5CDD2-AB91-9B2C-2B54-29F85F10A36E}"/>
              </a:ext>
            </a:extLst>
          </p:cNvPr>
          <p:cNvSpPr>
            <a:spLocks noGrp="1"/>
          </p:cNvSpPr>
          <p:nvPr>
            <p:ph type="pic" sz="quarter" idx="145" hasCustomPrompt="1"/>
          </p:nvPr>
        </p:nvSpPr>
        <p:spPr>
          <a:xfrm>
            <a:off x="1739703" y="7688430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723" name="Text Placeholder 79">
            <a:extLst>
              <a:ext uri="{FF2B5EF4-FFF2-40B4-BE49-F238E27FC236}">
                <a16:creationId xmlns:a16="http://schemas.microsoft.com/office/drawing/2014/main" id="{4FFD3F79-FDFA-ADB2-3B34-14A9B890D4B7}"/>
              </a:ext>
            </a:extLst>
          </p:cNvPr>
          <p:cNvSpPr>
            <a:spLocks noGrp="1"/>
          </p:cNvSpPr>
          <p:nvPr>
            <p:ph type="body" sz="quarter" idx="146" hasCustomPrompt="1"/>
          </p:nvPr>
        </p:nvSpPr>
        <p:spPr>
          <a:xfrm>
            <a:off x="1737726" y="7336584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724" name="Text Placeholder 85">
            <a:extLst>
              <a:ext uri="{FF2B5EF4-FFF2-40B4-BE49-F238E27FC236}">
                <a16:creationId xmlns:a16="http://schemas.microsoft.com/office/drawing/2014/main" id="{AD4F8AAB-6FFE-5D0D-B86A-9873D908F282}"/>
              </a:ext>
            </a:extLst>
          </p:cNvPr>
          <p:cNvSpPr>
            <a:spLocks noGrp="1"/>
          </p:cNvSpPr>
          <p:nvPr>
            <p:ph type="body" sz="quarter" idx="147" hasCustomPrompt="1"/>
          </p:nvPr>
        </p:nvSpPr>
        <p:spPr>
          <a:xfrm>
            <a:off x="1739257" y="7509466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725" name="Text Placeholder 67">
            <a:extLst>
              <a:ext uri="{FF2B5EF4-FFF2-40B4-BE49-F238E27FC236}">
                <a16:creationId xmlns:a16="http://schemas.microsoft.com/office/drawing/2014/main" id="{9E56CEF0-9026-D543-D53A-AE835FE22E91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873942" y="8901728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726" name="Group 187">
            <a:extLst>
              <a:ext uri="{FF2B5EF4-FFF2-40B4-BE49-F238E27FC236}">
                <a16:creationId xmlns:a16="http://schemas.microsoft.com/office/drawing/2014/main" id="{855E9BBF-30E9-2DF9-0C65-F16768E0C003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700267" y="8670369"/>
            <a:ext cx="942899" cy="183132"/>
            <a:chOff x="0" y="0"/>
            <a:chExt cx="2142147" cy="416052"/>
          </a:xfrm>
        </p:grpSpPr>
        <p:sp>
          <p:nvSpPr>
            <p:cNvPr id="727" name="Freeform 188">
              <a:extLst>
                <a:ext uri="{FF2B5EF4-FFF2-40B4-BE49-F238E27FC236}">
                  <a16:creationId xmlns:a16="http://schemas.microsoft.com/office/drawing/2014/main" id="{07DE9D57-69D4-DC63-AB4A-23CA4BEE36E4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728" name="Freeform 189">
              <a:extLst>
                <a:ext uri="{FF2B5EF4-FFF2-40B4-BE49-F238E27FC236}">
                  <a16:creationId xmlns:a16="http://schemas.microsoft.com/office/drawing/2014/main" id="{E1E4E35C-6500-4605-465A-4CEB44DF2645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729" name="Freeform 190">
              <a:extLst>
                <a:ext uri="{FF2B5EF4-FFF2-40B4-BE49-F238E27FC236}">
                  <a16:creationId xmlns:a16="http://schemas.microsoft.com/office/drawing/2014/main" id="{E789DE5E-34F6-FF68-87F3-9873A325F981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730" name="Group 220">
            <a:extLst>
              <a:ext uri="{FF2B5EF4-FFF2-40B4-BE49-F238E27FC236}">
                <a16:creationId xmlns:a16="http://schemas.microsoft.com/office/drawing/2014/main" id="{8FDA7586-6A8D-B14A-FA2D-26AE06D057B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778410" y="8905048"/>
            <a:ext cx="95543" cy="136008"/>
            <a:chOff x="0" y="0"/>
            <a:chExt cx="217068" cy="308991"/>
          </a:xfrm>
        </p:grpSpPr>
        <p:sp>
          <p:nvSpPr>
            <p:cNvPr id="731" name="Freeform 221">
              <a:extLst>
                <a:ext uri="{FF2B5EF4-FFF2-40B4-BE49-F238E27FC236}">
                  <a16:creationId xmlns:a16="http://schemas.microsoft.com/office/drawing/2014/main" id="{ADB9D34B-EBCC-F017-A482-E157BB940912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732" name="Text Placeholder 89">
            <a:extLst>
              <a:ext uri="{FF2B5EF4-FFF2-40B4-BE49-F238E27FC236}">
                <a16:creationId xmlns:a16="http://schemas.microsoft.com/office/drawing/2014/main" id="{AFD2A96C-73E2-5103-50B5-8A179A6D27D9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737726" y="8703022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733" name="Group 184">
            <a:extLst>
              <a:ext uri="{FF2B5EF4-FFF2-40B4-BE49-F238E27FC236}">
                <a16:creationId xmlns:a16="http://schemas.microsoft.com/office/drawing/2014/main" id="{5E3206A9-55CB-C9E2-6FE7-D7B57C3C71AC}"/>
              </a:ext>
            </a:extLst>
          </p:cNvPr>
          <p:cNvGrpSpPr/>
          <p:nvPr userDrawn="1"/>
        </p:nvGrpSpPr>
        <p:grpSpPr>
          <a:xfrm>
            <a:off x="2958678" y="7688376"/>
            <a:ext cx="851600" cy="1165127"/>
            <a:chOff x="0" y="0"/>
            <a:chExt cx="490256" cy="670749"/>
          </a:xfrm>
        </p:grpSpPr>
        <p:sp>
          <p:nvSpPr>
            <p:cNvPr id="734" name="Freeform 185">
              <a:extLst>
                <a:ext uri="{FF2B5EF4-FFF2-40B4-BE49-F238E27FC236}">
                  <a16:creationId xmlns:a16="http://schemas.microsoft.com/office/drawing/2014/main" id="{0BC5F573-BECC-D091-822D-1F974F852438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735" name="TextBox 186">
              <a:extLst>
                <a:ext uri="{FF2B5EF4-FFF2-40B4-BE49-F238E27FC236}">
                  <a16:creationId xmlns:a16="http://schemas.microsoft.com/office/drawing/2014/main" id="{267C499B-E046-FAF8-C1DE-FB4015D95E08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736" name="Picture Placeholder 87">
            <a:extLst>
              <a:ext uri="{FF2B5EF4-FFF2-40B4-BE49-F238E27FC236}">
                <a16:creationId xmlns:a16="http://schemas.microsoft.com/office/drawing/2014/main" id="{A0085BBB-9E62-8839-E8B1-9506235807D1}"/>
              </a:ext>
            </a:extLst>
          </p:cNvPr>
          <p:cNvSpPr>
            <a:spLocks noGrp="1"/>
          </p:cNvSpPr>
          <p:nvPr>
            <p:ph type="pic" sz="quarter" idx="150" hasCustomPrompt="1"/>
          </p:nvPr>
        </p:nvSpPr>
        <p:spPr>
          <a:xfrm>
            <a:off x="2919383" y="7688430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737" name="Text Placeholder 79">
            <a:extLst>
              <a:ext uri="{FF2B5EF4-FFF2-40B4-BE49-F238E27FC236}">
                <a16:creationId xmlns:a16="http://schemas.microsoft.com/office/drawing/2014/main" id="{1F069538-85D7-C4F3-9078-05EC8562D572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2917406" y="7336584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738" name="Text Placeholder 85">
            <a:extLst>
              <a:ext uri="{FF2B5EF4-FFF2-40B4-BE49-F238E27FC236}">
                <a16:creationId xmlns:a16="http://schemas.microsoft.com/office/drawing/2014/main" id="{CE04F20D-17CC-3E3C-4B6C-41B55BB3A1A8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2918937" y="7509466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739" name="Text Placeholder 67">
            <a:extLst>
              <a:ext uri="{FF2B5EF4-FFF2-40B4-BE49-F238E27FC236}">
                <a16:creationId xmlns:a16="http://schemas.microsoft.com/office/drawing/2014/main" id="{FEF36B88-0382-12DF-03AD-10353D316569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3053622" y="8901728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740" name="Group 187">
            <a:extLst>
              <a:ext uri="{FF2B5EF4-FFF2-40B4-BE49-F238E27FC236}">
                <a16:creationId xmlns:a16="http://schemas.microsoft.com/office/drawing/2014/main" id="{43B2430D-E6D2-6F72-3336-65C182C6982F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879947" y="8670369"/>
            <a:ext cx="942899" cy="183132"/>
            <a:chOff x="0" y="0"/>
            <a:chExt cx="2142147" cy="416052"/>
          </a:xfrm>
        </p:grpSpPr>
        <p:sp>
          <p:nvSpPr>
            <p:cNvPr id="741" name="Freeform 188">
              <a:extLst>
                <a:ext uri="{FF2B5EF4-FFF2-40B4-BE49-F238E27FC236}">
                  <a16:creationId xmlns:a16="http://schemas.microsoft.com/office/drawing/2014/main" id="{C6C9DA95-783F-DE28-C77B-E6714D674BC7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742" name="Freeform 189">
              <a:extLst>
                <a:ext uri="{FF2B5EF4-FFF2-40B4-BE49-F238E27FC236}">
                  <a16:creationId xmlns:a16="http://schemas.microsoft.com/office/drawing/2014/main" id="{CFA6ED55-5B0B-D504-ED8D-519DABD130B8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743" name="Freeform 190">
              <a:extLst>
                <a:ext uri="{FF2B5EF4-FFF2-40B4-BE49-F238E27FC236}">
                  <a16:creationId xmlns:a16="http://schemas.microsoft.com/office/drawing/2014/main" id="{7F13435A-CAF0-7613-843A-7A76C2C05C89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744" name="Group 220">
            <a:extLst>
              <a:ext uri="{FF2B5EF4-FFF2-40B4-BE49-F238E27FC236}">
                <a16:creationId xmlns:a16="http://schemas.microsoft.com/office/drawing/2014/main" id="{0B91292C-31AE-89D0-C7BF-1D190B27841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958090" y="8905048"/>
            <a:ext cx="95543" cy="136008"/>
            <a:chOff x="0" y="0"/>
            <a:chExt cx="217068" cy="308991"/>
          </a:xfrm>
        </p:grpSpPr>
        <p:sp>
          <p:nvSpPr>
            <p:cNvPr id="745" name="Freeform 221">
              <a:extLst>
                <a:ext uri="{FF2B5EF4-FFF2-40B4-BE49-F238E27FC236}">
                  <a16:creationId xmlns:a16="http://schemas.microsoft.com/office/drawing/2014/main" id="{3EB42BF0-C325-E1D0-08F2-30B765E7B8CA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746" name="Text Placeholder 89">
            <a:extLst>
              <a:ext uri="{FF2B5EF4-FFF2-40B4-BE49-F238E27FC236}">
                <a16:creationId xmlns:a16="http://schemas.microsoft.com/office/drawing/2014/main" id="{9221B734-6C57-43B0-D8F0-B98B5596EC9E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2917406" y="8703022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747" name="Group 184">
            <a:extLst>
              <a:ext uri="{FF2B5EF4-FFF2-40B4-BE49-F238E27FC236}">
                <a16:creationId xmlns:a16="http://schemas.microsoft.com/office/drawing/2014/main" id="{210FC625-CDF9-604B-2586-1A2B06978DDB}"/>
              </a:ext>
            </a:extLst>
          </p:cNvPr>
          <p:cNvGrpSpPr/>
          <p:nvPr userDrawn="1"/>
        </p:nvGrpSpPr>
        <p:grpSpPr>
          <a:xfrm>
            <a:off x="4179630" y="7688376"/>
            <a:ext cx="851600" cy="1165127"/>
            <a:chOff x="0" y="0"/>
            <a:chExt cx="490256" cy="670749"/>
          </a:xfrm>
        </p:grpSpPr>
        <p:sp>
          <p:nvSpPr>
            <p:cNvPr id="748" name="Freeform 185">
              <a:extLst>
                <a:ext uri="{FF2B5EF4-FFF2-40B4-BE49-F238E27FC236}">
                  <a16:creationId xmlns:a16="http://schemas.microsoft.com/office/drawing/2014/main" id="{A5133467-2D86-61B4-AF14-F2DD4483E4CC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749" name="TextBox 186">
              <a:extLst>
                <a:ext uri="{FF2B5EF4-FFF2-40B4-BE49-F238E27FC236}">
                  <a16:creationId xmlns:a16="http://schemas.microsoft.com/office/drawing/2014/main" id="{1345ABD0-1367-FBB4-A2B1-B033CC3C09F4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750" name="Picture Placeholder 87">
            <a:extLst>
              <a:ext uri="{FF2B5EF4-FFF2-40B4-BE49-F238E27FC236}">
                <a16:creationId xmlns:a16="http://schemas.microsoft.com/office/drawing/2014/main" id="{0FF82CA1-AEAC-8922-A6F9-DC6F9BFBF2D3}"/>
              </a:ext>
            </a:extLst>
          </p:cNvPr>
          <p:cNvSpPr>
            <a:spLocks noGrp="1"/>
          </p:cNvSpPr>
          <p:nvPr>
            <p:ph type="pic" sz="quarter" idx="155" hasCustomPrompt="1"/>
          </p:nvPr>
        </p:nvSpPr>
        <p:spPr>
          <a:xfrm>
            <a:off x="4140335" y="7688430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751" name="Text Placeholder 79">
            <a:extLst>
              <a:ext uri="{FF2B5EF4-FFF2-40B4-BE49-F238E27FC236}">
                <a16:creationId xmlns:a16="http://schemas.microsoft.com/office/drawing/2014/main" id="{AB6643DD-E9A7-07BC-C663-6BFEE0139EB0}"/>
              </a:ext>
            </a:extLst>
          </p:cNvPr>
          <p:cNvSpPr>
            <a:spLocks noGrp="1"/>
          </p:cNvSpPr>
          <p:nvPr>
            <p:ph type="body" sz="quarter" idx="156" hasCustomPrompt="1"/>
          </p:nvPr>
        </p:nvSpPr>
        <p:spPr>
          <a:xfrm>
            <a:off x="4138358" y="7336584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752" name="Text Placeholder 85">
            <a:extLst>
              <a:ext uri="{FF2B5EF4-FFF2-40B4-BE49-F238E27FC236}">
                <a16:creationId xmlns:a16="http://schemas.microsoft.com/office/drawing/2014/main" id="{2D255D6A-656D-0865-FD56-DF10B4314B61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4139889" y="7509466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753" name="Text Placeholder 67">
            <a:extLst>
              <a:ext uri="{FF2B5EF4-FFF2-40B4-BE49-F238E27FC236}">
                <a16:creationId xmlns:a16="http://schemas.microsoft.com/office/drawing/2014/main" id="{4C71B5AF-D135-85D8-31EB-B8D0C42FC3B8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4274574" y="8901728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754" name="Group 187">
            <a:extLst>
              <a:ext uri="{FF2B5EF4-FFF2-40B4-BE49-F238E27FC236}">
                <a16:creationId xmlns:a16="http://schemas.microsoft.com/office/drawing/2014/main" id="{CAB4096F-621F-45E9-7C22-7ABBFEF8B54D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100899" y="8670369"/>
            <a:ext cx="942899" cy="183132"/>
            <a:chOff x="0" y="0"/>
            <a:chExt cx="2142147" cy="416052"/>
          </a:xfrm>
        </p:grpSpPr>
        <p:sp>
          <p:nvSpPr>
            <p:cNvPr id="755" name="Freeform 188">
              <a:extLst>
                <a:ext uri="{FF2B5EF4-FFF2-40B4-BE49-F238E27FC236}">
                  <a16:creationId xmlns:a16="http://schemas.microsoft.com/office/drawing/2014/main" id="{134F9021-1C90-3429-0656-98185E78338A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756" name="Freeform 189">
              <a:extLst>
                <a:ext uri="{FF2B5EF4-FFF2-40B4-BE49-F238E27FC236}">
                  <a16:creationId xmlns:a16="http://schemas.microsoft.com/office/drawing/2014/main" id="{DDDDC617-72C0-7D6F-91FA-03D0AA2CAC65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757" name="Freeform 190">
              <a:extLst>
                <a:ext uri="{FF2B5EF4-FFF2-40B4-BE49-F238E27FC236}">
                  <a16:creationId xmlns:a16="http://schemas.microsoft.com/office/drawing/2014/main" id="{804F04A8-717B-A647-03BA-4EC798B66F86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758" name="Group 220">
            <a:extLst>
              <a:ext uri="{FF2B5EF4-FFF2-40B4-BE49-F238E27FC236}">
                <a16:creationId xmlns:a16="http://schemas.microsoft.com/office/drawing/2014/main" id="{301256CC-4490-C08E-6FB7-94C1C238DDD5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179042" y="8905048"/>
            <a:ext cx="95543" cy="136008"/>
            <a:chOff x="0" y="0"/>
            <a:chExt cx="217068" cy="308991"/>
          </a:xfrm>
        </p:grpSpPr>
        <p:sp>
          <p:nvSpPr>
            <p:cNvPr id="759" name="Freeform 221">
              <a:extLst>
                <a:ext uri="{FF2B5EF4-FFF2-40B4-BE49-F238E27FC236}">
                  <a16:creationId xmlns:a16="http://schemas.microsoft.com/office/drawing/2014/main" id="{00B60DD8-EE22-C238-9935-47529E39940A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760" name="Text Placeholder 89">
            <a:extLst>
              <a:ext uri="{FF2B5EF4-FFF2-40B4-BE49-F238E27FC236}">
                <a16:creationId xmlns:a16="http://schemas.microsoft.com/office/drawing/2014/main" id="{8B008119-3BF6-2DC8-9897-CE9E29CDAE8C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4138358" y="8703022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761" name="Group 184">
            <a:extLst>
              <a:ext uri="{FF2B5EF4-FFF2-40B4-BE49-F238E27FC236}">
                <a16:creationId xmlns:a16="http://schemas.microsoft.com/office/drawing/2014/main" id="{045D0994-8E83-BAA2-AE4A-F98F88AD1C1C}"/>
              </a:ext>
            </a:extLst>
          </p:cNvPr>
          <p:cNvGrpSpPr/>
          <p:nvPr userDrawn="1"/>
        </p:nvGrpSpPr>
        <p:grpSpPr>
          <a:xfrm>
            <a:off x="5379194" y="7688322"/>
            <a:ext cx="851600" cy="1165127"/>
            <a:chOff x="0" y="0"/>
            <a:chExt cx="490256" cy="670749"/>
          </a:xfrm>
        </p:grpSpPr>
        <p:sp>
          <p:nvSpPr>
            <p:cNvPr id="762" name="Freeform 185">
              <a:extLst>
                <a:ext uri="{FF2B5EF4-FFF2-40B4-BE49-F238E27FC236}">
                  <a16:creationId xmlns:a16="http://schemas.microsoft.com/office/drawing/2014/main" id="{CA84EB49-EBDE-DD8F-7E05-E25149B2174B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763" name="TextBox 186">
              <a:extLst>
                <a:ext uri="{FF2B5EF4-FFF2-40B4-BE49-F238E27FC236}">
                  <a16:creationId xmlns:a16="http://schemas.microsoft.com/office/drawing/2014/main" id="{50A20207-B6F7-C4D5-ADA3-2172CF022165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764" name="Picture Placeholder 87">
            <a:extLst>
              <a:ext uri="{FF2B5EF4-FFF2-40B4-BE49-F238E27FC236}">
                <a16:creationId xmlns:a16="http://schemas.microsoft.com/office/drawing/2014/main" id="{A227EDF5-1291-E6DD-982E-831667A809F7}"/>
              </a:ext>
            </a:extLst>
          </p:cNvPr>
          <p:cNvSpPr>
            <a:spLocks noGrp="1"/>
          </p:cNvSpPr>
          <p:nvPr>
            <p:ph type="pic" sz="quarter" idx="160" hasCustomPrompt="1"/>
          </p:nvPr>
        </p:nvSpPr>
        <p:spPr>
          <a:xfrm>
            <a:off x="5339899" y="7688376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765" name="Text Placeholder 79">
            <a:extLst>
              <a:ext uri="{FF2B5EF4-FFF2-40B4-BE49-F238E27FC236}">
                <a16:creationId xmlns:a16="http://schemas.microsoft.com/office/drawing/2014/main" id="{C8648272-F195-962F-EEAA-FEB08E05DAC1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5337922" y="7336530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766" name="Text Placeholder 85">
            <a:extLst>
              <a:ext uri="{FF2B5EF4-FFF2-40B4-BE49-F238E27FC236}">
                <a16:creationId xmlns:a16="http://schemas.microsoft.com/office/drawing/2014/main" id="{24255381-D0EC-2E7A-F068-23DD81546D54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5339453" y="7509412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767" name="Text Placeholder 67">
            <a:extLst>
              <a:ext uri="{FF2B5EF4-FFF2-40B4-BE49-F238E27FC236}">
                <a16:creationId xmlns:a16="http://schemas.microsoft.com/office/drawing/2014/main" id="{9C1D2782-89F9-04B6-1ABD-4FCECBE84F8F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5474138" y="8901674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768" name="Group 187">
            <a:extLst>
              <a:ext uri="{FF2B5EF4-FFF2-40B4-BE49-F238E27FC236}">
                <a16:creationId xmlns:a16="http://schemas.microsoft.com/office/drawing/2014/main" id="{256172AD-E670-D7BE-5DDB-DFE7CC70EEC3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300463" y="8670315"/>
            <a:ext cx="942899" cy="183132"/>
            <a:chOff x="0" y="0"/>
            <a:chExt cx="2142147" cy="416052"/>
          </a:xfrm>
        </p:grpSpPr>
        <p:sp>
          <p:nvSpPr>
            <p:cNvPr id="769" name="Freeform 188">
              <a:extLst>
                <a:ext uri="{FF2B5EF4-FFF2-40B4-BE49-F238E27FC236}">
                  <a16:creationId xmlns:a16="http://schemas.microsoft.com/office/drawing/2014/main" id="{AE50CE89-BF25-591E-9BA4-13F595F8D15D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770" name="Freeform 189">
              <a:extLst>
                <a:ext uri="{FF2B5EF4-FFF2-40B4-BE49-F238E27FC236}">
                  <a16:creationId xmlns:a16="http://schemas.microsoft.com/office/drawing/2014/main" id="{CC13C8CD-1E82-25E1-415B-A919B1693D8D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771" name="Freeform 190">
              <a:extLst>
                <a:ext uri="{FF2B5EF4-FFF2-40B4-BE49-F238E27FC236}">
                  <a16:creationId xmlns:a16="http://schemas.microsoft.com/office/drawing/2014/main" id="{3A38DCB9-CEEE-619B-A1FD-E4786AC25D96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772" name="Group 220">
            <a:extLst>
              <a:ext uri="{FF2B5EF4-FFF2-40B4-BE49-F238E27FC236}">
                <a16:creationId xmlns:a16="http://schemas.microsoft.com/office/drawing/2014/main" id="{DC735C85-7F8E-C935-E35B-5EA759527628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378606" y="8904994"/>
            <a:ext cx="95543" cy="136008"/>
            <a:chOff x="0" y="0"/>
            <a:chExt cx="217068" cy="308991"/>
          </a:xfrm>
        </p:grpSpPr>
        <p:sp>
          <p:nvSpPr>
            <p:cNvPr id="773" name="Freeform 221">
              <a:extLst>
                <a:ext uri="{FF2B5EF4-FFF2-40B4-BE49-F238E27FC236}">
                  <a16:creationId xmlns:a16="http://schemas.microsoft.com/office/drawing/2014/main" id="{4C8EDA2B-6864-322A-AC3F-0890C3D90B6F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774" name="Text Placeholder 89">
            <a:extLst>
              <a:ext uri="{FF2B5EF4-FFF2-40B4-BE49-F238E27FC236}">
                <a16:creationId xmlns:a16="http://schemas.microsoft.com/office/drawing/2014/main" id="{851B86A6-1D99-C54B-F740-306C5B5BD8FB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5337922" y="8702968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938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eo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8">
            <a:extLst>
              <a:ext uri="{FF2B5EF4-FFF2-40B4-BE49-F238E27FC236}">
                <a16:creationId xmlns:a16="http://schemas.microsoft.com/office/drawing/2014/main" id="{B14E2100-E602-0E97-ED9D-CFD7A92ADF09}"/>
              </a:ext>
            </a:extLst>
          </p:cNvPr>
          <p:cNvGrpSpPr/>
          <p:nvPr/>
        </p:nvGrpSpPr>
        <p:grpSpPr>
          <a:xfrm>
            <a:off x="3699393" y="2492382"/>
            <a:ext cx="1498421" cy="2050081"/>
            <a:chOff x="0" y="0"/>
            <a:chExt cx="490256" cy="670749"/>
          </a:xfrm>
        </p:grpSpPr>
        <p:sp>
          <p:nvSpPr>
            <p:cNvPr id="77" name="Freeform 79">
              <a:extLst>
                <a:ext uri="{FF2B5EF4-FFF2-40B4-BE49-F238E27FC236}">
                  <a16:creationId xmlns:a16="http://schemas.microsoft.com/office/drawing/2014/main" id="{16EE4240-B31D-CD95-8C43-7D6B0A1FD149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78" name="TextBox 80">
              <a:extLst>
                <a:ext uri="{FF2B5EF4-FFF2-40B4-BE49-F238E27FC236}">
                  <a16:creationId xmlns:a16="http://schemas.microsoft.com/office/drawing/2014/main" id="{C7A7834D-94FA-2004-CDE5-F2209CA1D36B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88" name="Picture Placeholder 87">
            <a:extLst>
              <a:ext uri="{FF2B5EF4-FFF2-40B4-BE49-F238E27FC236}">
                <a16:creationId xmlns:a16="http://schemas.microsoft.com/office/drawing/2014/main" id="{D2D638D8-1F3D-45CB-BBA1-DD1809E1939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3696613" y="2491934"/>
            <a:ext cx="1498421" cy="2050081"/>
          </a:xfrm>
        </p:spPr>
        <p:txBody>
          <a:bodyPr anchor="t">
            <a:normAutofit/>
          </a:bodyPr>
          <a:lstStyle>
            <a:lvl1pPr marL="0" indent="0">
              <a:buNone/>
              <a:defRPr sz="11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</a:t>
            </a:r>
          </a:p>
        </p:txBody>
      </p:sp>
      <p:sp>
        <p:nvSpPr>
          <p:cNvPr id="80" name="Text Placeholder 79">
            <a:extLst>
              <a:ext uri="{FF2B5EF4-FFF2-40B4-BE49-F238E27FC236}">
                <a16:creationId xmlns:a16="http://schemas.microsoft.com/office/drawing/2014/main" id="{E48C6085-484D-F762-26BD-93A6E99A2C08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3668307" y="1894280"/>
            <a:ext cx="1560673" cy="278309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C9B487B-89C3-2DF0-FDCF-B7664412EECB}"/>
              </a:ext>
            </a:extLst>
          </p:cNvPr>
          <p:cNvGrpSpPr/>
          <p:nvPr userDrawn="1"/>
        </p:nvGrpSpPr>
        <p:grpSpPr>
          <a:xfrm>
            <a:off x="401449" y="152400"/>
            <a:ext cx="6055103" cy="765599"/>
            <a:chOff x="381630" y="609600"/>
            <a:chExt cx="6055103" cy="765599"/>
          </a:xfrm>
        </p:grpSpPr>
        <p:grpSp>
          <p:nvGrpSpPr>
            <p:cNvPr id="6" name="Group 2">
              <a:extLst>
                <a:ext uri="{FF2B5EF4-FFF2-40B4-BE49-F238E27FC236}">
                  <a16:creationId xmlns:a16="http://schemas.microsoft.com/office/drawing/2014/main" id="{F9D69F10-723E-FFA9-D2E3-D951A82172F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81630" y="609600"/>
              <a:ext cx="941620" cy="765599"/>
              <a:chOff x="0" y="0"/>
              <a:chExt cx="2557920" cy="2079765"/>
            </a:xfrm>
          </p:grpSpPr>
          <p:sp>
            <p:nvSpPr>
              <p:cNvPr id="36" name="Freeform 3">
                <a:extLst>
                  <a:ext uri="{FF2B5EF4-FFF2-40B4-BE49-F238E27FC236}">
                    <a16:creationId xmlns:a16="http://schemas.microsoft.com/office/drawing/2014/main" id="{B9AD8DC9-27D7-E13A-C3C4-6143565F1F20}"/>
                  </a:ext>
                </a:extLst>
              </p:cNvPr>
              <p:cNvSpPr/>
              <p:nvPr/>
            </p:nvSpPr>
            <p:spPr>
              <a:xfrm>
                <a:off x="63500" y="63500"/>
                <a:ext cx="1372108" cy="1952752"/>
              </a:xfrm>
              <a:custGeom>
                <a:avLst/>
                <a:gdLst/>
                <a:ahLst/>
                <a:cxnLst/>
                <a:rect l="l" t="t" r="r" b="b"/>
                <a:pathLst>
                  <a:path w="1372108" h="1952752">
                    <a:moveTo>
                      <a:pt x="1372108" y="210439"/>
                    </a:moveTo>
                    <a:lnTo>
                      <a:pt x="267589" y="1952752"/>
                    </a:lnTo>
                    <a:lnTo>
                      <a:pt x="0" y="1952752"/>
                    </a:lnTo>
                    <a:lnTo>
                      <a:pt x="1238631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7" name="Freeform 4">
                <a:extLst>
                  <a:ext uri="{FF2B5EF4-FFF2-40B4-BE49-F238E27FC236}">
                    <a16:creationId xmlns:a16="http://schemas.microsoft.com/office/drawing/2014/main" id="{BE973BE6-5101-1920-0664-CD4FA7298E8C}"/>
                  </a:ext>
                </a:extLst>
              </p:cNvPr>
              <p:cNvSpPr/>
              <p:nvPr/>
            </p:nvSpPr>
            <p:spPr>
              <a:xfrm>
                <a:off x="427355" y="349758"/>
                <a:ext cx="1104519" cy="1666494"/>
              </a:xfrm>
              <a:custGeom>
                <a:avLst/>
                <a:gdLst/>
                <a:ahLst/>
                <a:cxnLst/>
                <a:rect l="l" t="t" r="r" b="b"/>
                <a:pathLst>
                  <a:path w="1104519" h="1666494">
                    <a:moveTo>
                      <a:pt x="1104519" y="75946"/>
                    </a:moveTo>
                    <a:lnTo>
                      <a:pt x="96139" y="1666494"/>
                    </a:lnTo>
                    <a:lnTo>
                      <a:pt x="0" y="1666494"/>
                    </a:lnTo>
                    <a:lnTo>
                      <a:pt x="1056386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8" name="Freeform 5">
                <a:extLst>
                  <a:ext uri="{FF2B5EF4-FFF2-40B4-BE49-F238E27FC236}">
                    <a16:creationId xmlns:a16="http://schemas.microsoft.com/office/drawing/2014/main" id="{06FA7A25-F50A-4135-3247-71EAA53D7162}"/>
                  </a:ext>
                </a:extLst>
              </p:cNvPr>
              <p:cNvSpPr/>
              <p:nvPr/>
            </p:nvSpPr>
            <p:spPr>
              <a:xfrm>
                <a:off x="619760" y="501523"/>
                <a:ext cx="1008380" cy="1514729"/>
              </a:xfrm>
              <a:custGeom>
                <a:avLst/>
                <a:gdLst/>
                <a:ahLst/>
                <a:cxnLst/>
                <a:rect l="l" t="t" r="r" b="b"/>
                <a:pathLst>
                  <a:path w="1008380" h="1514729">
                    <a:moveTo>
                      <a:pt x="1008380" y="75819"/>
                    </a:moveTo>
                    <a:lnTo>
                      <a:pt x="96266" y="1514729"/>
                    </a:lnTo>
                    <a:lnTo>
                      <a:pt x="0" y="1514729"/>
                    </a:lnTo>
                    <a:lnTo>
                      <a:pt x="960247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9" name="Freeform 6">
                <a:extLst>
                  <a:ext uri="{FF2B5EF4-FFF2-40B4-BE49-F238E27FC236}">
                    <a16:creationId xmlns:a16="http://schemas.microsoft.com/office/drawing/2014/main" id="{02951ACB-71FE-ABA2-2B6D-562C936326BA}"/>
                  </a:ext>
                </a:extLst>
              </p:cNvPr>
              <p:cNvSpPr/>
              <p:nvPr/>
            </p:nvSpPr>
            <p:spPr>
              <a:xfrm>
                <a:off x="812038" y="653288"/>
                <a:ext cx="912368" cy="1362964"/>
              </a:xfrm>
              <a:custGeom>
                <a:avLst/>
                <a:gdLst/>
                <a:ahLst/>
                <a:cxnLst/>
                <a:rect l="l" t="t" r="r" b="b"/>
                <a:pathLst>
                  <a:path w="912368" h="1362964">
                    <a:moveTo>
                      <a:pt x="912368" y="75819"/>
                    </a:moveTo>
                    <a:lnTo>
                      <a:pt x="96266" y="1362964"/>
                    </a:lnTo>
                    <a:lnTo>
                      <a:pt x="0" y="1362964"/>
                    </a:lnTo>
                    <a:lnTo>
                      <a:pt x="864235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0" name="Freeform 7">
                <a:extLst>
                  <a:ext uri="{FF2B5EF4-FFF2-40B4-BE49-F238E27FC236}">
                    <a16:creationId xmlns:a16="http://schemas.microsoft.com/office/drawing/2014/main" id="{F69E04BA-5F07-A01D-EE99-774C00CB8D11}"/>
                  </a:ext>
                </a:extLst>
              </p:cNvPr>
              <p:cNvSpPr/>
              <p:nvPr/>
            </p:nvSpPr>
            <p:spPr>
              <a:xfrm>
                <a:off x="1004570" y="805180"/>
                <a:ext cx="815975" cy="1211072"/>
              </a:xfrm>
              <a:custGeom>
                <a:avLst/>
                <a:gdLst/>
                <a:ahLst/>
                <a:cxnLst/>
                <a:rect l="l" t="t" r="r" b="b"/>
                <a:pathLst>
                  <a:path w="815975" h="1211072">
                    <a:moveTo>
                      <a:pt x="815975" y="75692"/>
                    </a:moveTo>
                    <a:lnTo>
                      <a:pt x="96139" y="1211072"/>
                    </a:lnTo>
                    <a:lnTo>
                      <a:pt x="0" y="1211072"/>
                    </a:lnTo>
                    <a:lnTo>
                      <a:pt x="767969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1" name="Freeform 8">
                <a:extLst>
                  <a:ext uri="{FF2B5EF4-FFF2-40B4-BE49-F238E27FC236}">
                    <a16:creationId xmlns:a16="http://schemas.microsoft.com/office/drawing/2014/main" id="{61404AE3-11CD-25A3-E4BC-A143B7A18860}"/>
                  </a:ext>
                </a:extLst>
              </p:cNvPr>
              <p:cNvSpPr/>
              <p:nvPr/>
            </p:nvSpPr>
            <p:spPr>
              <a:xfrm>
                <a:off x="1196975" y="956691"/>
                <a:ext cx="719709" cy="1059561"/>
              </a:xfrm>
              <a:custGeom>
                <a:avLst/>
                <a:gdLst/>
                <a:ahLst/>
                <a:cxnLst/>
                <a:rect l="l" t="t" r="r" b="b"/>
                <a:pathLst>
                  <a:path w="719709" h="1059561">
                    <a:moveTo>
                      <a:pt x="719709" y="75946"/>
                    </a:moveTo>
                    <a:lnTo>
                      <a:pt x="96139" y="1059561"/>
                    </a:lnTo>
                    <a:lnTo>
                      <a:pt x="0" y="1059561"/>
                    </a:lnTo>
                    <a:lnTo>
                      <a:pt x="671703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2" name="Freeform 9">
                <a:extLst>
                  <a:ext uri="{FF2B5EF4-FFF2-40B4-BE49-F238E27FC236}">
                    <a16:creationId xmlns:a16="http://schemas.microsoft.com/office/drawing/2014/main" id="{7B94F69A-BBED-10BD-8E01-C7FDE3282784}"/>
                  </a:ext>
                </a:extLst>
              </p:cNvPr>
              <p:cNvSpPr/>
              <p:nvPr/>
            </p:nvSpPr>
            <p:spPr>
              <a:xfrm>
                <a:off x="1389380" y="1108456"/>
                <a:ext cx="623570" cy="907796"/>
              </a:xfrm>
              <a:custGeom>
                <a:avLst/>
                <a:gdLst/>
                <a:ahLst/>
                <a:cxnLst/>
                <a:rect l="l" t="t" r="r" b="b"/>
                <a:pathLst>
                  <a:path w="623570" h="907796">
                    <a:moveTo>
                      <a:pt x="623570" y="75946"/>
                    </a:moveTo>
                    <a:lnTo>
                      <a:pt x="96139" y="907796"/>
                    </a:lnTo>
                    <a:lnTo>
                      <a:pt x="0" y="907796"/>
                    </a:lnTo>
                    <a:lnTo>
                      <a:pt x="575564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3" name="Freeform 10">
                <a:extLst>
                  <a:ext uri="{FF2B5EF4-FFF2-40B4-BE49-F238E27FC236}">
                    <a16:creationId xmlns:a16="http://schemas.microsoft.com/office/drawing/2014/main" id="{303B1A7A-578A-53C0-1B30-2439CCA28629}"/>
                  </a:ext>
                </a:extLst>
              </p:cNvPr>
              <p:cNvSpPr/>
              <p:nvPr/>
            </p:nvSpPr>
            <p:spPr>
              <a:xfrm>
                <a:off x="1581658" y="1260221"/>
                <a:ext cx="527431" cy="756031"/>
              </a:xfrm>
              <a:custGeom>
                <a:avLst/>
                <a:gdLst/>
                <a:ahLst/>
                <a:cxnLst/>
                <a:rect l="l" t="t" r="r" b="b"/>
                <a:pathLst>
                  <a:path w="527431" h="756031">
                    <a:moveTo>
                      <a:pt x="527431" y="75819"/>
                    </a:moveTo>
                    <a:lnTo>
                      <a:pt x="96139" y="756031"/>
                    </a:lnTo>
                    <a:lnTo>
                      <a:pt x="0" y="756031"/>
                    </a:lnTo>
                    <a:lnTo>
                      <a:pt x="479425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4" name="Freeform 11">
                <a:extLst>
                  <a:ext uri="{FF2B5EF4-FFF2-40B4-BE49-F238E27FC236}">
                    <a16:creationId xmlns:a16="http://schemas.microsoft.com/office/drawing/2014/main" id="{573249BE-57BA-6EF7-C266-65731BAF95B5}"/>
                  </a:ext>
                </a:extLst>
              </p:cNvPr>
              <p:cNvSpPr/>
              <p:nvPr/>
            </p:nvSpPr>
            <p:spPr>
              <a:xfrm>
                <a:off x="1774063" y="1411859"/>
                <a:ext cx="431165" cy="604393"/>
              </a:xfrm>
              <a:custGeom>
                <a:avLst/>
                <a:gdLst/>
                <a:ahLst/>
                <a:cxnLst/>
                <a:rect l="l" t="t" r="r" b="b"/>
                <a:pathLst>
                  <a:path w="431165" h="604393">
                    <a:moveTo>
                      <a:pt x="431165" y="75819"/>
                    </a:moveTo>
                    <a:lnTo>
                      <a:pt x="96139" y="604393"/>
                    </a:lnTo>
                    <a:lnTo>
                      <a:pt x="0" y="604393"/>
                    </a:lnTo>
                    <a:lnTo>
                      <a:pt x="383159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5" name="Freeform 12">
                <a:extLst>
                  <a:ext uri="{FF2B5EF4-FFF2-40B4-BE49-F238E27FC236}">
                    <a16:creationId xmlns:a16="http://schemas.microsoft.com/office/drawing/2014/main" id="{DD2FF07E-6E97-4429-4FDD-E88A6487D8A0}"/>
                  </a:ext>
                </a:extLst>
              </p:cNvPr>
              <p:cNvSpPr/>
              <p:nvPr/>
            </p:nvSpPr>
            <p:spPr>
              <a:xfrm>
                <a:off x="1966468" y="1563370"/>
                <a:ext cx="335026" cy="452882"/>
              </a:xfrm>
              <a:custGeom>
                <a:avLst/>
                <a:gdLst/>
                <a:ahLst/>
                <a:cxnLst/>
                <a:rect l="l" t="t" r="r" b="b"/>
                <a:pathLst>
                  <a:path w="335026" h="452882">
                    <a:moveTo>
                      <a:pt x="335026" y="75946"/>
                    </a:moveTo>
                    <a:lnTo>
                      <a:pt x="96266" y="452882"/>
                    </a:lnTo>
                    <a:lnTo>
                      <a:pt x="0" y="452882"/>
                    </a:lnTo>
                    <a:lnTo>
                      <a:pt x="286893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6" name="Freeform 13">
                <a:extLst>
                  <a:ext uri="{FF2B5EF4-FFF2-40B4-BE49-F238E27FC236}">
                    <a16:creationId xmlns:a16="http://schemas.microsoft.com/office/drawing/2014/main" id="{6D17530D-6A59-4CCF-B07E-7F96A3FE7FF7}"/>
                  </a:ext>
                </a:extLst>
              </p:cNvPr>
              <p:cNvSpPr/>
              <p:nvPr/>
            </p:nvSpPr>
            <p:spPr>
              <a:xfrm>
                <a:off x="2158873" y="1715135"/>
                <a:ext cx="238887" cy="301117"/>
              </a:xfrm>
              <a:custGeom>
                <a:avLst/>
                <a:gdLst/>
                <a:ahLst/>
                <a:cxnLst/>
                <a:rect l="l" t="t" r="r" b="b"/>
                <a:pathLst>
                  <a:path w="238887" h="301117">
                    <a:moveTo>
                      <a:pt x="238887" y="76073"/>
                    </a:moveTo>
                    <a:lnTo>
                      <a:pt x="96266" y="301117"/>
                    </a:lnTo>
                    <a:lnTo>
                      <a:pt x="0" y="301117"/>
                    </a:lnTo>
                    <a:lnTo>
                      <a:pt x="190754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7" name="Freeform 14">
                <a:extLst>
                  <a:ext uri="{FF2B5EF4-FFF2-40B4-BE49-F238E27FC236}">
                    <a16:creationId xmlns:a16="http://schemas.microsoft.com/office/drawing/2014/main" id="{354E063A-C1E3-C35D-345C-CF023EF6AE1C}"/>
                  </a:ext>
                </a:extLst>
              </p:cNvPr>
              <p:cNvSpPr/>
              <p:nvPr/>
            </p:nvSpPr>
            <p:spPr>
              <a:xfrm>
                <a:off x="2351405" y="1867027"/>
                <a:ext cx="143002" cy="149225"/>
              </a:xfrm>
              <a:custGeom>
                <a:avLst/>
                <a:gdLst/>
                <a:ahLst/>
                <a:cxnLst/>
                <a:rect l="l" t="t" r="r" b="b"/>
                <a:pathLst>
                  <a:path w="143002" h="149225">
                    <a:moveTo>
                      <a:pt x="143002" y="76581"/>
                    </a:moveTo>
                    <a:lnTo>
                      <a:pt x="143002" y="76708"/>
                    </a:lnTo>
                    <a:lnTo>
                      <a:pt x="97028" y="149225"/>
                    </a:lnTo>
                    <a:lnTo>
                      <a:pt x="0" y="149225"/>
                    </a:lnTo>
                    <a:lnTo>
                      <a:pt x="94488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7" name="Group 17">
              <a:extLst>
                <a:ext uri="{FF2B5EF4-FFF2-40B4-BE49-F238E27FC236}">
                  <a16:creationId xmlns:a16="http://schemas.microsoft.com/office/drawing/2014/main" id="{C22DCF93-CBD9-4816-4BE8-298F2DB9862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506078" y="1175057"/>
              <a:ext cx="250121" cy="127438"/>
              <a:chOff x="0" y="0"/>
              <a:chExt cx="679463" cy="346189"/>
            </a:xfrm>
          </p:grpSpPr>
          <p:sp>
            <p:nvSpPr>
              <p:cNvPr id="34" name="Freeform 18">
                <a:extLst>
                  <a:ext uri="{FF2B5EF4-FFF2-40B4-BE49-F238E27FC236}">
                    <a16:creationId xmlns:a16="http://schemas.microsoft.com/office/drawing/2014/main" id="{FC3F02B4-C203-CD58-46A4-2D38A2DF1BEF}"/>
                  </a:ext>
                </a:extLst>
              </p:cNvPr>
              <p:cNvSpPr/>
              <p:nvPr/>
            </p:nvSpPr>
            <p:spPr>
              <a:xfrm>
                <a:off x="63500" y="63500"/>
                <a:ext cx="248666" cy="219075"/>
              </a:xfrm>
              <a:custGeom>
                <a:avLst/>
                <a:gdLst/>
                <a:ahLst/>
                <a:cxnLst/>
                <a:rect l="l" t="t" r="r" b="b"/>
                <a:pathLst>
                  <a:path w="248666" h="219075">
                    <a:moveTo>
                      <a:pt x="0" y="109093"/>
                    </a:moveTo>
                    <a:lnTo>
                      <a:pt x="0" y="0"/>
                    </a:lnTo>
                    <a:lnTo>
                      <a:pt x="40259" y="0"/>
                    </a:lnTo>
                    <a:lnTo>
                      <a:pt x="40259" y="107950"/>
                    </a:lnTo>
                    <a:cubicBezTo>
                      <a:pt x="40259" y="146685"/>
                      <a:pt x="55880" y="184912"/>
                      <a:pt x="124460" y="184912"/>
                    </a:cubicBezTo>
                    <a:cubicBezTo>
                      <a:pt x="192786" y="184912"/>
                      <a:pt x="208407" y="146431"/>
                      <a:pt x="208407" y="107950"/>
                    </a:cubicBezTo>
                    <a:lnTo>
                      <a:pt x="208407" y="0"/>
                    </a:lnTo>
                    <a:lnTo>
                      <a:pt x="248666" y="0"/>
                    </a:lnTo>
                    <a:lnTo>
                      <a:pt x="248666" y="109093"/>
                    </a:lnTo>
                    <a:cubicBezTo>
                      <a:pt x="248666" y="174371"/>
                      <a:pt x="216789" y="219075"/>
                      <a:pt x="124460" y="219075"/>
                    </a:cubicBezTo>
                    <a:cubicBezTo>
                      <a:pt x="31877" y="219075"/>
                      <a:pt x="0" y="174244"/>
                      <a:pt x="0" y="109093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5" name="Freeform 19">
                <a:extLst>
                  <a:ext uri="{FF2B5EF4-FFF2-40B4-BE49-F238E27FC236}">
                    <a16:creationId xmlns:a16="http://schemas.microsoft.com/office/drawing/2014/main" id="{532635F2-0DB7-5590-04DA-0FC572E63248}"/>
                  </a:ext>
                </a:extLst>
              </p:cNvPr>
              <p:cNvSpPr/>
              <p:nvPr/>
            </p:nvSpPr>
            <p:spPr>
              <a:xfrm>
                <a:off x="355600" y="63500"/>
                <a:ext cx="260350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60350" h="213106">
                    <a:moveTo>
                      <a:pt x="0" y="0"/>
                    </a:moveTo>
                    <a:lnTo>
                      <a:pt x="59182" y="0"/>
                    </a:lnTo>
                    <a:lnTo>
                      <a:pt x="220345" y="176784"/>
                    </a:lnTo>
                    <a:lnTo>
                      <a:pt x="220345" y="0"/>
                    </a:lnTo>
                    <a:lnTo>
                      <a:pt x="260350" y="0"/>
                    </a:lnTo>
                    <a:lnTo>
                      <a:pt x="260350" y="213106"/>
                    </a:lnTo>
                    <a:lnTo>
                      <a:pt x="201422" y="213106"/>
                    </a:lnTo>
                    <a:lnTo>
                      <a:pt x="40259" y="36322"/>
                    </a:lnTo>
                    <a:lnTo>
                      <a:pt x="40259" y="213106"/>
                    </a:ln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8" name="Group 20">
              <a:extLst>
                <a:ext uri="{FF2B5EF4-FFF2-40B4-BE49-F238E27FC236}">
                  <a16:creationId xmlns:a16="http://schemas.microsoft.com/office/drawing/2014/main" id="{667A94AC-F082-834E-27FC-68AF95D83F8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769180" y="1173068"/>
              <a:ext cx="793372" cy="129423"/>
              <a:chOff x="0" y="0"/>
              <a:chExt cx="2155203" cy="351574"/>
            </a:xfrm>
          </p:grpSpPr>
          <p:sp>
            <p:nvSpPr>
              <p:cNvPr id="26" name="Freeform 21">
                <a:extLst>
                  <a:ext uri="{FF2B5EF4-FFF2-40B4-BE49-F238E27FC236}">
                    <a16:creationId xmlns:a16="http://schemas.microsoft.com/office/drawing/2014/main" id="{7E540CFF-47FD-FB0A-A60D-388C147B1C54}"/>
                  </a:ext>
                </a:extLst>
              </p:cNvPr>
              <p:cNvSpPr/>
              <p:nvPr/>
            </p:nvSpPr>
            <p:spPr>
              <a:xfrm>
                <a:off x="63500" y="63500"/>
                <a:ext cx="254635" cy="224536"/>
              </a:xfrm>
              <a:custGeom>
                <a:avLst/>
                <a:gdLst/>
                <a:ahLst/>
                <a:cxnLst/>
                <a:rect l="l" t="t" r="r" b="b"/>
                <a:pathLst>
                  <a:path w="254635" h="224536">
                    <a:moveTo>
                      <a:pt x="0" y="147320"/>
                    </a:moveTo>
                    <a:lnTo>
                      <a:pt x="41783" y="147320"/>
                    </a:lnTo>
                    <a:cubicBezTo>
                      <a:pt x="41783" y="181356"/>
                      <a:pt x="68834" y="194564"/>
                      <a:pt x="133477" y="194564"/>
                    </a:cubicBezTo>
                    <a:cubicBezTo>
                      <a:pt x="189738" y="194564"/>
                      <a:pt x="213106" y="185293"/>
                      <a:pt x="213106" y="159639"/>
                    </a:cubicBezTo>
                    <a:cubicBezTo>
                      <a:pt x="213106" y="134366"/>
                      <a:pt x="195707" y="130810"/>
                      <a:pt x="131318" y="126619"/>
                    </a:cubicBezTo>
                    <a:lnTo>
                      <a:pt x="119253" y="125730"/>
                    </a:lnTo>
                    <a:cubicBezTo>
                      <a:pt x="35687" y="120650"/>
                      <a:pt x="6223" y="103759"/>
                      <a:pt x="6223" y="60452"/>
                    </a:cubicBezTo>
                    <a:cubicBezTo>
                      <a:pt x="6350" y="18034"/>
                      <a:pt x="47498" y="0"/>
                      <a:pt x="122428" y="0"/>
                    </a:cubicBezTo>
                    <a:cubicBezTo>
                      <a:pt x="203581" y="0"/>
                      <a:pt x="244475" y="24003"/>
                      <a:pt x="245745" y="73660"/>
                    </a:cubicBezTo>
                    <a:lnTo>
                      <a:pt x="204216" y="73660"/>
                    </a:lnTo>
                    <a:cubicBezTo>
                      <a:pt x="204216" y="40259"/>
                      <a:pt x="174371" y="30099"/>
                      <a:pt x="119126" y="30099"/>
                    </a:cubicBezTo>
                    <a:cubicBezTo>
                      <a:pt x="67437" y="30099"/>
                      <a:pt x="47879" y="38481"/>
                      <a:pt x="47879" y="60452"/>
                    </a:cubicBezTo>
                    <a:cubicBezTo>
                      <a:pt x="47879" y="85344"/>
                      <a:pt x="65913" y="90805"/>
                      <a:pt x="124841" y="94996"/>
                    </a:cubicBezTo>
                    <a:lnTo>
                      <a:pt x="137414" y="95885"/>
                    </a:lnTo>
                    <a:cubicBezTo>
                      <a:pt x="212852" y="101346"/>
                      <a:pt x="254635" y="107315"/>
                      <a:pt x="254635" y="158369"/>
                    </a:cubicBezTo>
                    <a:cubicBezTo>
                      <a:pt x="254635" y="208915"/>
                      <a:pt x="208915" y="224536"/>
                      <a:pt x="133477" y="224536"/>
                    </a:cubicBezTo>
                    <a:cubicBezTo>
                      <a:pt x="46863" y="224536"/>
                      <a:pt x="1524" y="205359"/>
                      <a:pt x="0" y="147320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7" name="Freeform 22">
                <a:extLst>
                  <a:ext uri="{FF2B5EF4-FFF2-40B4-BE49-F238E27FC236}">
                    <a16:creationId xmlns:a16="http://schemas.microsoft.com/office/drawing/2014/main" id="{26B794BD-A00B-8A5F-446F-D016B1DE24EC}"/>
                  </a:ext>
                </a:extLst>
              </p:cNvPr>
              <p:cNvSpPr/>
              <p:nvPr/>
            </p:nvSpPr>
            <p:spPr>
              <a:xfrm>
                <a:off x="319786" y="68961"/>
                <a:ext cx="281051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81051" h="213106">
                    <a:moveTo>
                      <a:pt x="120523" y="141224"/>
                    </a:moveTo>
                    <a:lnTo>
                      <a:pt x="0" y="0"/>
                    </a:lnTo>
                    <a:lnTo>
                      <a:pt x="50546" y="0"/>
                    </a:lnTo>
                    <a:lnTo>
                      <a:pt x="140716" y="107950"/>
                    </a:lnTo>
                    <a:lnTo>
                      <a:pt x="231140" y="0"/>
                    </a:lnTo>
                    <a:lnTo>
                      <a:pt x="281051" y="0"/>
                    </a:lnTo>
                    <a:lnTo>
                      <a:pt x="160782" y="141224"/>
                    </a:lnTo>
                    <a:lnTo>
                      <a:pt x="160782" y="213106"/>
                    </a:lnTo>
                    <a:lnTo>
                      <a:pt x="120523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8" name="Freeform 23">
                <a:extLst>
                  <a:ext uri="{FF2B5EF4-FFF2-40B4-BE49-F238E27FC236}">
                    <a16:creationId xmlns:a16="http://schemas.microsoft.com/office/drawing/2014/main" id="{6CFE463A-D26F-743E-0D0F-46581F985803}"/>
                  </a:ext>
                </a:extLst>
              </p:cNvPr>
              <p:cNvSpPr/>
              <p:nvPr/>
            </p:nvSpPr>
            <p:spPr>
              <a:xfrm>
                <a:off x="630809" y="68961"/>
                <a:ext cx="260350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60350" h="213106">
                    <a:moveTo>
                      <a:pt x="0" y="0"/>
                    </a:moveTo>
                    <a:lnTo>
                      <a:pt x="59182" y="0"/>
                    </a:lnTo>
                    <a:lnTo>
                      <a:pt x="220345" y="176784"/>
                    </a:lnTo>
                    <a:lnTo>
                      <a:pt x="220345" y="0"/>
                    </a:lnTo>
                    <a:lnTo>
                      <a:pt x="260350" y="0"/>
                    </a:lnTo>
                    <a:lnTo>
                      <a:pt x="260350" y="213106"/>
                    </a:lnTo>
                    <a:lnTo>
                      <a:pt x="201422" y="213106"/>
                    </a:lnTo>
                    <a:lnTo>
                      <a:pt x="40259" y="36322"/>
                    </a:lnTo>
                    <a:lnTo>
                      <a:pt x="40259" y="213106"/>
                    </a:ln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9" name="Freeform 24">
                <a:extLst>
                  <a:ext uri="{FF2B5EF4-FFF2-40B4-BE49-F238E27FC236}">
                    <a16:creationId xmlns:a16="http://schemas.microsoft.com/office/drawing/2014/main" id="{E9C37AB2-2E1B-66FE-3F51-D907E2851FAB}"/>
                  </a:ext>
                </a:extLst>
              </p:cNvPr>
              <p:cNvSpPr/>
              <p:nvPr/>
            </p:nvSpPr>
            <p:spPr>
              <a:xfrm>
                <a:off x="942086" y="68961"/>
                <a:ext cx="251333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51333" h="213106">
                    <a:moveTo>
                      <a:pt x="123317" y="178816"/>
                    </a:moveTo>
                    <a:cubicBezTo>
                      <a:pt x="175895" y="178816"/>
                      <a:pt x="209931" y="150241"/>
                      <a:pt x="209931" y="106299"/>
                    </a:cubicBezTo>
                    <a:cubicBezTo>
                      <a:pt x="209931" y="62738"/>
                      <a:pt x="176022" y="34163"/>
                      <a:pt x="123317" y="34163"/>
                    </a:cubicBezTo>
                    <a:lnTo>
                      <a:pt x="40386" y="34163"/>
                    </a:lnTo>
                    <a:lnTo>
                      <a:pt x="40386" y="178816"/>
                    </a:lnTo>
                    <a:close/>
                    <a:moveTo>
                      <a:pt x="0" y="0"/>
                    </a:moveTo>
                    <a:lnTo>
                      <a:pt x="138938" y="0"/>
                    </a:lnTo>
                    <a:cubicBezTo>
                      <a:pt x="203581" y="0"/>
                      <a:pt x="251333" y="45085"/>
                      <a:pt x="251333" y="106426"/>
                    </a:cubicBezTo>
                    <a:cubicBezTo>
                      <a:pt x="251333" y="167767"/>
                      <a:pt x="203581" y="213106"/>
                      <a:pt x="138938" y="213106"/>
                    </a:cubicBez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0" name="Freeform 25">
                <a:extLst>
                  <a:ext uri="{FF2B5EF4-FFF2-40B4-BE49-F238E27FC236}">
                    <a16:creationId xmlns:a16="http://schemas.microsoft.com/office/drawing/2014/main" id="{79508E35-C805-0836-99F8-C82A7EC0ED8E}"/>
                  </a:ext>
                </a:extLst>
              </p:cNvPr>
              <p:cNvSpPr/>
              <p:nvPr/>
            </p:nvSpPr>
            <p:spPr>
              <a:xfrm>
                <a:off x="1232154" y="68961"/>
                <a:ext cx="40259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40259" h="213106">
                    <a:moveTo>
                      <a:pt x="0" y="0"/>
                    </a:moveTo>
                    <a:lnTo>
                      <a:pt x="40259" y="0"/>
                    </a:lnTo>
                    <a:lnTo>
                      <a:pt x="40259" y="213106"/>
                    </a:ln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1" name="Freeform 26">
                <a:extLst>
                  <a:ext uri="{FF2B5EF4-FFF2-40B4-BE49-F238E27FC236}">
                    <a16:creationId xmlns:a16="http://schemas.microsoft.com/office/drawing/2014/main" id="{BEBD24B1-9236-2FDC-C403-0F6C57606044}"/>
                  </a:ext>
                </a:extLst>
              </p:cNvPr>
              <p:cNvSpPr/>
              <p:nvPr/>
            </p:nvSpPr>
            <p:spPr>
              <a:xfrm>
                <a:off x="1311021" y="63627"/>
                <a:ext cx="271526" cy="224409"/>
              </a:xfrm>
              <a:custGeom>
                <a:avLst/>
                <a:gdLst/>
                <a:ahLst/>
                <a:cxnLst/>
                <a:rect l="l" t="t" r="r" b="b"/>
                <a:pathLst>
                  <a:path w="271526" h="224409">
                    <a:moveTo>
                      <a:pt x="0" y="111760"/>
                    </a:moveTo>
                    <a:cubicBezTo>
                      <a:pt x="0" y="43815"/>
                      <a:pt x="57404" y="0"/>
                      <a:pt x="138938" y="0"/>
                    </a:cubicBezTo>
                    <a:cubicBezTo>
                      <a:pt x="211709" y="0"/>
                      <a:pt x="265176" y="36957"/>
                      <a:pt x="271526" y="86233"/>
                    </a:cubicBezTo>
                    <a:lnTo>
                      <a:pt x="229108" y="86233"/>
                    </a:lnTo>
                    <a:cubicBezTo>
                      <a:pt x="224028" y="60960"/>
                      <a:pt x="190881" y="33909"/>
                      <a:pt x="138938" y="33909"/>
                    </a:cubicBezTo>
                    <a:cubicBezTo>
                      <a:pt x="80010" y="33909"/>
                      <a:pt x="41783" y="66421"/>
                      <a:pt x="41783" y="111760"/>
                    </a:cubicBezTo>
                    <a:cubicBezTo>
                      <a:pt x="41783" y="157480"/>
                      <a:pt x="80010" y="190246"/>
                      <a:pt x="138938" y="190246"/>
                    </a:cubicBezTo>
                    <a:cubicBezTo>
                      <a:pt x="191008" y="190246"/>
                      <a:pt x="224028" y="162941"/>
                      <a:pt x="229108" y="137287"/>
                    </a:cubicBezTo>
                    <a:lnTo>
                      <a:pt x="271526" y="137287"/>
                    </a:lnTo>
                    <a:cubicBezTo>
                      <a:pt x="265557" y="187198"/>
                      <a:pt x="211709" y="224409"/>
                      <a:pt x="138938" y="224409"/>
                    </a:cubicBezTo>
                    <a:cubicBezTo>
                      <a:pt x="57404" y="224409"/>
                      <a:pt x="0" y="179959"/>
                      <a:pt x="0" y="111633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2" name="Freeform 27">
                <a:extLst>
                  <a:ext uri="{FF2B5EF4-FFF2-40B4-BE49-F238E27FC236}">
                    <a16:creationId xmlns:a16="http://schemas.microsoft.com/office/drawing/2014/main" id="{943BE2BF-19A5-C9E6-7484-386F68C0633A}"/>
                  </a:ext>
                </a:extLst>
              </p:cNvPr>
              <p:cNvSpPr/>
              <p:nvPr/>
            </p:nvSpPr>
            <p:spPr>
              <a:xfrm>
                <a:off x="1588262" y="68961"/>
                <a:ext cx="286893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86893" h="213106">
                    <a:moveTo>
                      <a:pt x="201422" y="134366"/>
                    </a:moveTo>
                    <a:lnTo>
                      <a:pt x="143764" y="26416"/>
                    </a:lnTo>
                    <a:lnTo>
                      <a:pt x="85725" y="134366"/>
                    </a:lnTo>
                    <a:close/>
                    <a:moveTo>
                      <a:pt x="118237" y="0"/>
                    </a:moveTo>
                    <a:lnTo>
                      <a:pt x="169291" y="0"/>
                    </a:lnTo>
                    <a:lnTo>
                      <a:pt x="286893" y="213106"/>
                    </a:lnTo>
                    <a:lnTo>
                      <a:pt x="243967" y="213106"/>
                    </a:lnTo>
                    <a:lnTo>
                      <a:pt x="217805" y="164338"/>
                    </a:lnTo>
                    <a:lnTo>
                      <a:pt x="69469" y="164338"/>
                    </a:lnTo>
                    <a:lnTo>
                      <a:pt x="43307" y="213106"/>
                    </a:ln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3" name="Freeform 28">
                <a:extLst>
                  <a:ext uri="{FF2B5EF4-FFF2-40B4-BE49-F238E27FC236}">
                    <a16:creationId xmlns:a16="http://schemas.microsoft.com/office/drawing/2014/main" id="{FC130001-8836-F187-38C7-9686AD97E96F}"/>
                  </a:ext>
                </a:extLst>
              </p:cNvPr>
              <p:cNvSpPr/>
              <p:nvPr/>
            </p:nvSpPr>
            <p:spPr>
              <a:xfrm>
                <a:off x="1845691" y="68961"/>
                <a:ext cx="245999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45999" h="213106">
                    <a:moveTo>
                      <a:pt x="127" y="0"/>
                    </a:moveTo>
                    <a:lnTo>
                      <a:pt x="245999" y="0"/>
                    </a:lnTo>
                    <a:lnTo>
                      <a:pt x="245999" y="34290"/>
                    </a:lnTo>
                    <a:lnTo>
                      <a:pt x="143129" y="34290"/>
                    </a:lnTo>
                    <a:lnTo>
                      <a:pt x="143129" y="213106"/>
                    </a:lnTo>
                    <a:lnTo>
                      <a:pt x="103124" y="213106"/>
                    </a:lnTo>
                    <a:lnTo>
                      <a:pt x="103124" y="34163"/>
                    </a:lnTo>
                    <a:lnTo>
                      <a:pt x="0" y="34163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9" name="Group 32">
              <a:extLst>
                <a:ext uri="{FF2B5EF4-FFF2-40B4-BE49-F238E27FC236}">
                  <a16:creationId xmlns:a16="http://schemas.microsoft.com/office/drawing/2014/main" id="{33E0CAF4-B457-34BB-6ED6-4A9D86CE5D9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573771" y="1172175"/>
              <a:ext cx="478006" cy="130320"/>
              <a:chOff x="0" y="0"/>
              <a:chExt cx="1298512" cy="354012"/>
            </a:xfrm>
          </p:grpSpPr>
          <p:sp>
            <p:nvSpPr>
              <p:cNvPr id="22" name="Freeform 33">
                <a:extLst>
                  <a:ext uri="{FF2B5EF4-FFF2-40B4-BE49-F238E27FC236}">
                    <a16:creationId xmlns:a16="http://schemas.microsoft.com/office/drawing/2014/main" id="{9CC7A42E-5481-EA75-DED3-25BB6B06D205}"/>
                  </a:ext>
                </a:extLst>
              </p:cNvPr>
              <p:cNvSpPr/>
              <p:nvPr/>
            </p:nvSpPr>
            <p:spPr>
              <a:xfrm>
                <a:off x="63500" y="68580"/>
                <a:ext cx="255524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255524" h="215900">
                    <a:moveTo>
                      <a:pt x="152146" y="103124"/>
                    </a:moveTo>
                    <a:cubicBezTo>
                      <a:pt x="172339" y="103124"/>
                      <a:pt x="181864" y="98933"/>
                      <a:pt x="181864" y="81153"/>
                    </a:cubicBezTo>
                    <a:cubicBezTo>
                      <a:pt x="181864" y="63373"/>
                      <a:pt x="172212" y="59563"/>
                      <a:pt x="152146" y="59563"/>
                    </a:cubicBezTo>
                    <a:lnTo>
                      <a:pt x="70612" y="59563"/>
                    </a:lnTo>
                    <a:lnTo>
                      <a:pt x="70612" y="103124"/>
                    </a:lnTo>
                    <a:close/>
                    <a:moveTo>
                      <a:pt x="0" y="0"/>
                    </a:moveTo>
                    <a:lnTo>
                      <a:pt x="168910" y="0"/>
                    </a:lnTo>
                    <a:cubicBezTo>
                      <a:pt x="222758" y="0"/>
                      <a:pt x="255524" y="30099"/>
                      <a:pt x="255524" y="81153"/>
                    </a:cubicBezTo>
                    <a:cubicBezTo>
                      <a:pt x="255524" y="131953"/>
                      <a:pt x="222758" y="162306"/>
                      <a:pt x="168910" y="162306"/>
                    </a:cubicBezTo>
                    <a:lnTo>
                      <a:pt x="70612" y="162306"/>
                    </a:lnTo>
                    <a:lnTo>
                      <a:pt x="70612" y="215900"/>
                    </a:lnTo>
                    <a:lnTo>
                      <a:pt x="0" y="215900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3" name="Freeform 34">
                <a:extLst>
                  <a:ext uri="{FF2B5EF4-FFF2-40B4-BE49-F238E27FC236}">
                    <a16:creationId xmlns:a16="http://schemas.microsoft.com/office/drawing/2014/main" id="{77A22B44-504A-1C05-79AE-C55D91DFC368}"/>
                  </a:ext>
                </a:extLst>
              </p:cNvPr>
              <p:cNvSpPr/>
              <p:nvPr/>
            </p:nvSpPr>
            <p:spPr>
              <a:xfrm>
                <a:off x="342646" y="63500"/>
                <a:ext cx="302768" cy="226949"/>
              </a:xfrm>
              <a:custGeom>
                <a:avLst/>
                <a:gdLst/>
                <a:ahLst/>
                <a:cxnLst/>
                <a:rect l="l" t="t" r="r" b="b"/>
                <a:pathLst>
                  <a:path w="302768" h="226949">
                    <a:moveTo>
                      <a:pt x="151257" y="167513"/>
                    </a:moveTo>
                    <a:cubicBezTo>
                      <a:pt x="199009" y="167513"/>
                      <a:pt x="229489" y="145923"/>
                      <a:pt x="229489" y="113157"/>
                    </a:cubicBezTo>
                    <a:cubicBezTo>
                      <a:pt x="229489" y="80645"/>
                      <a:pt x="199136" y="59309"/>
                      <a:pt x="151257" y="59309"/>
                    </a:cubicBezTo>
                    <a:cubicBezTo>
                      <a:pt x="103759" y="59309"/>
                      <a:pt x="73660" y="80645"/>
                      <a:pt x="73660" y="113157"/>
                    </a:cubicBezTo>
                    <a:cubicBezTo>
                      <a:pt x="73660" y="145923"/>
                      <a:pt x="104013" y="167513"/>
                      <a:pt x="151257" y="167513"/>
                    </a:cubicBezTo>
                    <a:moveTo>
                      <a:pt x="0" y="113030"/>
                    </a:moveTo>
                    <a:cubicBezTo>
                      <a:pt x="0" y="44450"/>
                      <a:pt x="59563" y="0"/>
                      <a:pt x="151257" y="0"/>
                    </a:cubicBezTo>
                    <a:cubicBezTo>
                      <a:pt x="243586" y="0"/>
                      <a:pt x="302768" y="44577"/>
                      <a:pt x="302768" y="113030"/>
                    </a:cubicBezTo>
                    <a:cubicBezTo>
                      <a:pt x="302768" y="182245"/>
                      <a:pt x="243586" y="226949"/>
                      <a:pt x="151257" y="226949"/>
                    </a:cubicBezTo>
                    <a:cubicBezTo>
                      <a:pt x="59563" y="226949"/>
                      <a:pt x="0" y="182118"/>
                      <a:pt x="0" y="113030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4" name="Freeform 35">
                <a:extLst>
                  <a:ext uri="{FF2B5EF4-FFF2-40B4-BE49-F238E27FC236}">
                    <a16:creationId xmlns:a16="http://schemas.microsoft.com/office/drawing/2014/main" id="{E76E33B9-9303-ADCE-A240-C57177B9C195}"/>
                  </a:ext>
                </a:extLst>
              </p:cNvPr>
              <p:cNvSpPr/>
              <p:nvPr/>
            </p:nvSpPr>
            <p:spPr>
              <a:xfrm>
                <a:off x="675386" y="68580"/>
                <a:ext cx="262763" cy="221869"/>
              </a:xfrm>
              <a:custGeom>
                <a:avLst/>
                <a:gdLst/>
                <a:ahLst/>
                <a:cxnLst/>
                <a:rect l="l" t="t" r="r" b="b"/>
                <a:pathLst>
                  <a:path w="262763" h="221869">
                    <a:moveTo>
                      <a:pt x="0" y="110363"/>
                    </a:moveTo>
                    <a:lnTo>
                      <a:pt x="0" y="0"/>
                    </a:lnTo>
                    <a:lnTo>
                      <a:pt x="70612" y="0"/>
                    </a:lnTo>
                    <a:lnTo>
                      <a:pt x="70612" y="107950"/>
                    </a:lnTo>
                    <a:cubicBezTo>
                      <a:pt x="70612" y="135001"/>
                      <a:pt x="82677" y="162433"/>
                      <a:pt x="131318" y="162433"/>
                    </a:cubicBezTo>
                    <a:cubicBezTo>
                      <a:pt x="179959" y="162433"/>
                      <a:pt x="191770" y="134747"/>
                      <a:pt x="191770" y="107950"/>
                    </a:cubicBezTo>
                    <a:lnTo>
                      <a:pt x="191770" y="0"/>
                    </a:lnTo>
                    <a:lnTo>
                      <a:pt x="262763" y="0"/>
                    </a:lnTo>
                    <a:lnTo>
                      <a:pt x="262763" y="110363"/>
                    </a:lnTo>
                    <a:cubicBezTo>
                      <a:pt x="262763" y="182880"/>
                      <a:pt x="223647" y="221869"/>
                      <a:pt x="131318" y="221869"/>
                    </a:cubicBezTo>
                    <a:cubicBezTo>
                      <a:pt x="38735" y="221869"/>
                      <a:pt x="0" y="182753"/>
                      <a:pt x="0" y="110363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5" name="Freeform 36">
                <a:extLst>
                  <a:ext uri="{FF2B5EF4-FFF2-40B4-BE49-F238E27FC236}">
                    <a16:creationId xmlns:a16="http://schemas.microsoft.com/office/drawing/2014/main" id="{EC6FAFC9-4A04-AC22-B196-83B29438D31F}"/>
                  </a:ext>
                </a:extLst>
              </p:cNvPr>
              <p:cNvSpPr/>
              <p:nvPr/>
            </p:nvSpPr>
            <p:spPr>
              <a:xfrm>
                <a:off x="970407" y="68580"/>
                <a:ext cx="264541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264541" h="215900">
                    <a:moveTo>
                      <a:pt x="159131" y="98298"/>
                    </a:moveTo>
                    <a:cubicBezTo>
                      <a:pt x="178054" y="98298"/>
                      <a:pt x="191008" y="94742"/>
                      <a:pt x="191008" y="77216"/>
                    </a:cubicBezTo>
                    <a:cubicBezTo>
                      <a:pt x="191008" y="59690"/>
                      <a:pt x="178054" y="56515"/>
                      <a:pt x="159131" y="56515"/>
                    </a:cubicBezTo>
                    <a:lnTo>
                      <a:pt x="70612" y="56515"/>
                    </a:lnTo>
                    <a:lnTo>
                      <a:pt x="70612" y="98298"/>
                    </a:lnTo>
                    <a:close/>
                    <a:moveTo>
                      <a:pt x="0" y="0"/>
                    </a:moveTo>
                    <a:lnTo>
                      <a:pt x="175895" y="0"/>
                    </a:lnTo>
                    <a:cubicBezTo>
                      <a:pt x="235204" y="0"/>
                      <a:pt x="264541" y="22606"/>
                      <a:pt x="264541" y="66167"/>
                    </a:cubicBezTo>
                    <a:cubicBezTo>
                      <a:pt x="264541" y="95885"/>
                      <a:pt x="248285" y="115443"/>
                      <a:pt x="219075" y="124206"/>
                    </a:cubicBezTo>
                    <a:cubicBezTo>
                      <a:pt x="246761" y="125984"/>
                      <a:pt x="264160" y="141986"/>
                      <a:pt x="264160" y="168402"/>
                    </a:cubicBezTo>
                    <a:lnTo>
                      <a:pt x="264160" y="215900"/>
                    </a:lnTo>
                    <a:lnTo>
                      <a:pt x="193675" y="215900"/>
                    </a:lnTo>
                    <a:lnTo>
                      <a:pt x="193675" y="179832"/>
                    </a:lnTo>
                    <a:cubicBezTo>
                      <a:pt x="193675" y="160528"/>
                      <a:pt x="188341" y="154940"/>
                      <a:pt x="169037" y="154940"/>
                    </a:cubicBezTo>
                    <a:lnTo>
                      <a:pt x="70612" y="154940"/>
                    </a:lnTo>
                    <a:lnTo>
                      <a:pt x="70612" y="215900"/>
                    </a:lnTo>
                    <a:lnTo>
                      <a:pt x="0" y="215900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10" name="Group 37">
              <a:extLst>
                <a:ext uri="{FF2B5EF4-FFF2-40B4-BE49-F238E27FC236}">
                  <a16:creationId xmlns:a16="http://schemas.microsoft.com/office/drawing/2014/main" id="{B01ECA6A-A064-BFC0-5FD2-4A21B5BCB84A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365685" y="730295"/>
              <a:ext cx="2309786" cy="381098"/>
              <a:chOff x="0" y="0"/>
              <a:chExt cx="6274562" cy="1035253"/>
            </a:xfrm>
          </p:grpSpPr>
          <p:sp>
            <p:nvSpPr>
              <p:cNvPr id="17" name="Freeform 38">
                <a:extLst>
                  <a:ext uri="{FF2B5EF4-FFF2-40B4-BE49-F238E27FC236}">
                    <a16:creationId xmlns:a16="http://schemas.microsoft.com/office/drawing/2014/main" id="{B403F41B-F5A4-D826-07B4-3B3F5AF480C0}"/>
                  </a:ext>
                </a:extLst>
              </p:cNvPr>
              <p:cNvSpPr/>
              <p:nvPr/>
            </p:nvSpPr>
            <p:spPr>
              <a:xfrm>
                <a:off x="63500" y="63500"/>
                <a:ext cx="1377950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1377950" h="908177">
                    <a:moveTo>
                      <a:pt x="889127" y="556895"/>
                    </a:moveTo>
                    <a:lnTo>
                      <a:pt x="693039" y="194691"/>
                    </a:lnTo>
                    <a:lnTo>
                      <a:pt x="499745" y="556895"/>
                    </a:lnTo>
                    <a:close/>
                    <a:moveTo>
                      <a:pt x="510667" y="0"/>
                    </a:moveTo>
                    <a:lnTo>
                      <a:pt x="880999" y="0"/>
                    </a:lnTo>
                    <a:lnTo>
                      <a:pt x="1377950" y="908177"/>
                    </a:lnTo>
                    <a:lnTo>
                      <a:pt x="1075690" y="908177"/>
                    </a:lnTo>
                    <a:lnTo>
                      <a:pt x="985774" y="746252"/>
                    </a:lnTo>
                    <a:lnTo>
                      <a:pt x="400304" y="746252"/>
                    </a:lnTo>
                    <a:lnTo>
                      <a:pt x="313182" y="908177"/>
                    </a:lnTo>
                    <a:lnTo>
                      <a:pt x="0" y="908177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18" name="Freeform 39">
                <a:extLst>
                  <a:ext uri="{FF2B5EF4-FFF2-40B4-BE49-F238E27FC236}">
                    <a16:creationId xmlns:a16="http://schemas.microsoft.com/office/drawing/2014/main" id="{8AF0E20F-AC37-BB88-81F2-81B27E8F7B44}"/>
                  </a:ext>
                </a:extLst>
              </p:cNvPr>
              <p:cNvSpPr/>
              <p:nvPr/>
            </p:nvSpPr>
            <p:spPr>
              <a:xfrm>
                <a:off x="1511681" y="63500"/>
                <a:ext cx="901319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901319" h="908177">
                    <a:moveTo>
                      <a:pt x="0" y="0"/>
                    </a:moveTo>
                    <a:lnTo>
                      <a:pt x="276352" y="0"/>
                    </a:lnTo>
                    <a:lnTo>
                      <a:pt x="276352" y="683514"/>
                    </a:lnTo>
                    <a:lnTo>
                      <a:pt x="901319" y="683514"/>
                    </a:lnTo>
                    <a:lnTo>
                      <a:pt x="901319" y="908177"/>
                    </a:lnTo>
                    <a:lnTo>
                      <a:pt x="0" y="908177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19" name="Freeform 40">
                <a:extLst>
                  <a:ext uri="{FF2B5EF4-FFF2-40B4-BE49-F238E27FC236}">
                    <a16:creationId xmlns:a16="http://schemas.microsoft.com/office/drawing/2014/main" id="{62DF9B4E-208B-DAC7-2544-FB583DA695CE}"/>
                  </a:ext>
                </a:extLst>
              </p:cNvPr>
              <p:cNvSpPr/>
              <p:nvPr/>
            </p:nvSpPr>
            <p:spPr>
              <a:xfrm>
                <a:off x="2530348" y="63500"/>
                <a:ext cx="1015746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1015746" h="908177">
                    <a:moveTo>
                      <a:pt x="1006221" y="0"/>
                    </a:moveTo>
                    <a:lnTo>
                      <a:pt x="1006221" y="205613"/>
                    </a:lnTo>
                    <a:lnTo>
                      <a:pt x="272288" y="205613"/>
                    </a:lnTo>
                    <a:lnTo>
                      <a:pt x="272288" y="362204"/>
                    </a:lnTo>
                    <a:lnTo>
                      <a:pt x="964057" y="362204"/>
                    </a:lnTo>
                    <a:lnTo>
                      <a:pt x="964057" y="541909"/>
                    </a:lnTo>
                    <a:lnTo>
                      <a:pt x="272288" y="541909"/>
                    </a:lnTo>
                    <a:lnTo>
                      <a:pt x="272288" y="702564"/>
                    </a:lnTo>
                    <a:lnTo>
                      <a:pt x="1015746" y="702564"/>
                    </a:lnTo>
                    <a:lnTo>
                      <a:pt x="1015746" y="908177"/>
                    </a:lnTo>
                    <a:lnTo>
                      <a:pt x="0" y="90817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0" name="Freeform 41">
                <a:extLst>
                  <a:ext uri="{FF2B5EF4-FFF2-40B4-BE49-F238E27FC236}">
                    <a16:creationId xmlns:a16="http://schemas.microsoft.com/office/drawing/2014/main" id="{41FAC7B6-03A2-7D90-A2D2-5DB2FBC694BA}"/>
                  </a:ext>
                </a:extLst>
              </p:cNvPr>
              <p:cNvSpPr/>
              <p:nvPr/>
            </p:nvSpPr>
            <p:spPr>
              <a:xfrm>
                <a:off x="3663442" y="63500"/>
                <a:ext cx="1169670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1169670" h="908177">
                    <a:moveTo>
                      <a:pt x="763905" y="706755"/>
                    </a:moveTo>
                    <a:cubicBezTo>
                      <a:pt x="819785" y="706755"/>
                      <a:pt x="830707" y="705358"/>
                      <a:pt x="848360" y="699897"/>
                    </a:cubicBezTo>
                    <a:cubicBezTo>
                      <a:pt x="875665" y="690372"/>
                      <a:pt x="891921" y="663194"/>
                      <a:pt x="891921" y="625094"/>
                    </a:cubicBezTo>
                    <a:cubicBezTo>
                      <a:pt x="891921" y="585597"/>
                      <a:pt x="875538" y="558292"/>
                      <a:pt x="845566" y="547497"/>
                    </a:cubicBezTo>
                    <a:cubicBezTo>
                      <a:pt x="829183" y="542036"/>
                      <a:pt x="818261" y="540766"/>
                      <a:pt x="757047" y="540766"/>
                    </a:cubicBezTo>
                    <a:lnTo>
                      <a:pt x="269621" y="540766"/>
                    </a:lnTo>
                    <a:lnTo>
                      <a:pt x="269621" y="706755"/>
                    </a:lnTo>
                    <a:close/>
                    <a:moveTo>
                      <a:pt x="733933" y="362331"/>
                    </a:moveTo>
                    <a:cubicBezTo>
                      <a:pt x="787019" y="362331"/>
                      <a:pt x="806069" y="359664"/>
                      <a:pt x="823849" y="351409"/>
                    </a:cubicBezTo>
                    <a:cubicBezTo>
                      <a:pt x="845693" y="339090"/>
                      <a:pt x="859282" y="314706"/>
                      <a:pt x="859282" y="283337"/>
                    </a:cubicBezTo>
                    <a:cubicBezTo>
                      <a:pt x="859282" y="246634"/>
                      <a:pt x="841629" y="219329"/>
                      <a:pt x="811657" y="208407"/>
                    </a:cubicBezTo>
                    <a:cubicBezTo>
                      <a:pt x="794004" y="202946"/>
                      <a:pt x="780288" y="201549"/>
                      <a:pt x="727202" y="201549"/>
                    </a:cubicBezTo>
                    <a:lnTo>
                      <a:pt x="269621" y="201549"/>
                    </a:lnTo>
                    <a:lnTo>
                      <a:pt x="269621" y="362204"/>
                    </a:lnTo>
                    <a:close/>
                    <a:moveTo>
                      <a:pt x="0" y="0"/>
                    </a:moveTo>
                    <a:lnTo>
                      <a:pt x="819658" y="0"/>
                    </a:lnTo>
                    <a:cubicBezTo>
                      <a:pt x="924560" y="0"/>
                      <a:pt x="981710" y="9525"/>
                      <a:pt x="1029335" y="32639"/>
                    </a:cubicBezTo>
                    <a:cubicBezTo>
                      <a:pt x="1102868" y="70739"/>
                      <a:pt x="1132840" y="132080"/>
                      <a:pt x="1132840" y="247777"/>
                    </a:cubicBezTo>
                    <a:cubicBezTo>
                      <a:pt x="1132840" y="366268"/>
                      <a:pt x="1092073" y="427482"/>
                      <a:pt x="1006221" y="443865"/>
                    </a:cubicBezTo>
                    <a:cubicBezTo>
                      <a:pt x="1128776" y="466979"/>
                      <a:pt x="1169670" y="520065"/>
                      <a:pt x="1169670" y="652145"/>
                    </a:cubicBezTo>
                    <a:cubicBezTo>
                      <a:pt x="1169670" y="766572"/>
                      <a:pt x="1137031" y="838708"/>
                      <a:pt x="1064768" y="876808"/>
                    </a:cubicBezTo>
                    <a:cubicBezTo>
                      <a:pt x="1022604" y="898652"/>
                      <a:pt x="962660" y="908177"/>
                      <a:pt x="857758" y="908177"/>
                    </a:cubicBezTo>
                    <a:lnTo>
                      <a:pt x="0" y="908177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1" name="Freeform 42">
                <a:extLst>
                  <a:ext uri="{FF2B5EF4-FFF2-40B4-BE49-F238E27FC236}">
                    <a16:creationId xmlns:a16="http://schemas.microsoft.com/office/drawing/2014/main" id="{D3DD095F-5FAB-38F4-CEB3-631C8E31A8B5}"/>
                  </a:ext>
                </a:extLst>
              </p:cNvPr>
              <p:cNvSpPr/>
              <p:nvPr/>
            </p:nvSpPr>
            <p:spPr>
              <a:xfrm>
                <a:off x="4833112" y="63500"/>
                <a:ext cx="1377823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1377823" h="908177">
                    <a:moveTo>
                      <a:pt x="889127" y="556895"/>
                    </a:moveTo>
                    <a:lnTo>
                      <a:pt x="693039" y="194691"/>
                    </a:lnTo>
                    <a:lnTo>
                      <a:pt x="499745" y="556895"/>
                    </a:lnTo>
                    <a:close/>
                    <a:moveTo>
                      <a:pt x="510540" y="0"/>
                    </a:moveTo>
                    <a:lnTo>
                      <a:pt x="880872" y="0"/>
                    </a:lnTo>
                    <a:lnTo>
                      <a:pt x="1377823" y="908177"/>
                    </a:lnTo>
                    <a:lnTo>
                      <a:pt x="1075563" y="908177"/>
                    </a:lnTo>
                    <a:lnTo>
                      <a:pt x="985648" y="746125"/>
                    </a:lnTo>
                    <a:lnTo>
                      <a:pt x="400177" y="746125"/>
                    </a:lnTo>
                    <a:lnTo>
                      <a:pt x="313056" y="908177"/>
                    </a:lnTo>
                    <a:lnTo>
                      <a:pt x="0" y="908177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11" name="Group 46">
              <a:extLst>
                <a:ext uri="{FF2B5EF4-FFF2-40B4-BE49-F238E27FC236}">
                  <a16:creationId xmlns:a16="http://schemas.microsoft.com/office/drawing/2014/main" id="{CEA2CF8E-C500-010C-1256-4A251EB63359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061220" y="1172175"/>
              <a:ext cx="475004" cy="130320"/>
              <a:chOff x="0" y="0"/>
              <a:chExt cx="1290345" cy="354012"/>
            </a:xfrm>
          </p:grpSpPr>
          <p:sp>
            <p:nvSpPr>
              <p:cNvPr id="13" name="Freeform 47">
                <a:extLst>
                  <a:ext uri="{FF2B5EF4-FFF2-40B4-BE49-F238E27FC236}">
                    <a16:creationId xmlns:a16="http://schemas.microsoft.com/office/drawing/2014/main" id="{9B7D90CD-F314-6797-4C8C-09DE83CF76C2}"/>
                  </a:ext>
                </a:extLst>
              </p:cNvPr>
              <p:cNvSpPr/>
              <p:nvPr/>
            </p:nvSpPr>
            <p:spPr>
              <a:xfrm>
                <a:off x="63500" y="68580"/>
                <a:ext cx="256794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256794" h="215900">
                    <a:moveTo>
                      <a:pt x="0" y="0"/>
                    </a:moveTo>
                    <a:lnTo>
                      <a:pt x="256794" y="0"/>
                    </a:lnTo>
                    <a:lnTo>
                      <a:pt x="256794" y="59563"/>
                    </a:lnTo>
                    <a:lnTo>
                      <a:pt x="163830" y="59563"/>
                    </a:lnTo>
                    <a:lnTo>
                      <a:pt x="163830" y="215900"/>
                    </a:lnTo>
                    <a:lnTo>
                      <a:pt x="93218" y="215900"/>
                    </a:lnTo>
                    <a:lnTo>
                      <a:pt x="93218" y="59563"/>
                    </a:lnTo>
                    <a:lnTo>
                      <a:pt x="0" y="59563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14" name="Freeform 48">
                <a:extLst>
                  <a:ext uri="{FF2B5EF4-FFF2-40B4-BE49-F238E27FC236}">
                    <a16:creationId xmlns:a16="http://schemas.microsoft.com/office/drawing/2014/main" id="{D2016696-4370-7567-4DB6-473505544F2E}"/>
                  </a:ext>
                </a:extLst>
              </p:cNvPr>
              <p:cNvSpPr/>
              <p:nvPr/>
            </p:nvSpPr>
            <p:spPr>
              <a:xfrm>
                <a:off x="340868" y="63500"/>
                <a:ext cx="302768" cy="226949"/>
              </a:xfrm>
              <a:custGeom>
                <a:avLst/>
                <a:gdLst/>
                <a:ahLst/>
                <a:cxnLst/>
                <a:rect l="l" t="t" r="r" b="b"/>
                <a:pathLst>
                  <a:path w="302768" h="226949">
                    <a:moveTo>
                      <a:pt x="151130" y="167513"/>
                    </a:moveTo>
                    <a:cubicBezTo>
                      <a:pt x="198882" y="167513"/>
                      <a:pt x="229362" y="145923"/>
                      <a:pt x="229362" y="113157"/>
                    </a:cubicBezTo>
                    <a:cubicBezTo>
                      <a:pt x="229362" y="80645"/>
                      <a:pt x="199009" y="59309"/>
                      <a:pt x="151130" y="59309"/>
                    </a:cubicBezTo>
                    <a:cubicBezTo>
                      <a:pt x="103632" y="59309"/>
                      <a:pt x="73533" y="80645"/>
                      <a:pt x="73533" y="113157"/>
                    </a:cubicBezTo>
                    <a:cubicBezTo>
                      <a:pt x="73533" y="145923"/>
                      <a:pt x="103886" y="167513"/>
                      <a:pt x="151130" y="167513"/>
                    </a:cubicBezTo>
                    <a:moveTo>
                      <a:pt x="0" y="113030"/>
                    </a:moveTo>
                    <a:cubicBezTo>
                      <a:pt x="0" y="44450"/>
                      <a:pt x="59563" y="0"/>
                      <a:pt x="151257" y="0"/>
                    </a:cubicBezTo>
                    <a:cubicBezTo>
                      <a:pt x="243586" y="0"/>
                      <a:pt x="302768" y="44577"/>
                      <a:pt x="302768" y="113030"/>
                    </a:cubicBezTo>
                    <a:cubicBezTo>
                      <a:pt x="302768" y="182245"/>
                      <a:pt x="243586" y="226949"/>
                      <a:pt x="151257" y="226949"/>
                    </a:cubicBezTo>
                    <a:cubicBezTo>
                      <a:pt x="59563" y="226949"/>
                      <a:pt x="0" y="182118"/>
                      <a:pt x="0" y="113030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15" name="Freeform 49">
                <a:extLst>
                  <a:ext uri="{FF2B5EF4-FFF2-40B4-BE49-F238E27FC236}">
                    <a16:creationId xmlns:a16="http://schemas.microsoft.com/office/drawing/2014/main" id="{D86A3B4B-0FD7-EA57-8782-F8D373079F5D}"/>
                  </a:ext>
                </a:extLst>
              </p:cNvPr>
              <p:cNvSpPr/>
              <p:nvPr/>
            </p:nvSpPr>
            <p:spPr>
              <a:xfrm>
                <a:off x="673608" y="68580"/>
                <a:ext cx="262763" cy="221869"/>
              </a:xfrm>
              <a:custGeom>
                <a:avLst/>
                <a:gdLst/>
                <a:ahLst/>
                <a:cxnLst/>
                <a:rect l="l" t="t" r="r" b="b"/>
                <a:pathLst>
                  <a:path w="262763" h="221869">
                    <a:moveTo>
                      <a:pt x="0" y="110363"/>
                    </a:moveTo>
                    <a:lnTo>
                      <a:pt x="0" y="0"/>
                    </a:lnTo>
                    <a:lnTo>
                      <a:pt x="70612" y="0"/>
                    </a:lnTo>
                    <a:lnTo>
                      <a:pt x="70612" y="107950"/>
                    </a:lnTo>
                    <a:cubicBezTo>
                      <a:pt x="70612" y="135001"/>
                      <a:pt x="82677" y="162433"/>
                      <a:pt x="131318" y="162433"/>
                    </a:cubicBezTo>
                    <a:cubicBezTo>
                      <a:pt x="179959" y="162433"/>
                      <a:pt x="191770" y="134747"/>
                      <a:pt x="191770" y="107950"/>
                    </a:cubicBezTo>
                    <a:lnTo>
                      <a:pt x="191770" y="0"/>
                    </a:lnTo>
                    <a:lnTo>
                      <a:pt x="262763" y="0"/>
                    </a:lnTo>
                    <a:lnTo>
                      <a:pt x="262763" y="110363"/>
                    </a:lnTo>
                    <a:cubicBezTo>
                      <a:pt x="262763" y="182880"/>
                      <a:pt x="223647" y="221869"/>
                      <a:pt x="131318" y="221869"/>
                    </a:cubicBezTo>
                    <a:cubicBezTo>
                      <a:pt x="38735" y="221869"/>
                      <a:pt x="0" y="182753"/>
                      <a:pt x="0" y="110363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16" name="Freeform 50">
                <a:extLst>
                  <a:ext uri="{FF2B5EF4-FFF2-40B4-BE49-F238E27FC236}">
                    <a16:creationId xmlns:a16="http://schemas.microsoft.com/office/drawing/2014/main" id="{42131041-0FD8-891C-76C9-4C09EFA1CE63}"/>
                  </a:ext>
                </a:extLst>
              </p:cNvPr>
              <p:cNvSpPr/>
              <p:nvPr/>
            </p:nvSpPr>
            <p:spPr>
              <a:xfrm>
                <a:off x="960247" y="63500"/>
                <a:ext cx="266700" cy="226949"/>
              </a:xfrm>
              <a:custGeom>
                <a:avLst/>
                <a:gdLst/>
                <a:ahLst/>
                <a:cxnLst/>
                <a:rect l="l" t="t" r="r" b="b"/>
                <a:pathLst>
                  <a:path w="266700" h="226949">
                    <a:moveTo>
                      <a:pt x="0" y="149733"/>
                    </a:moveTo>
                    <a:lnTo>
                      <a:pt x="73406" y="149733"/>
                    </a:lnTo>
                    <a:cubicBezTo>
                      <a:pt x="73406" y="165354"/>
                      <a:pt x="89662" y="175895"/>
                      <a:pt x="136525" y="175895"/>
                    </a:cubicBezTo>
                    <a:cubicBezTo>
                      <a:pt x="184277" y="175895"/>
                      <a:pt x="193294" y="169291"/>
                      <a:pt x="193294" y="157861"/>
                    </a:cubicBezTo>
                    <a:cubicBezTo>
                      <a:pt x="193294" y="144653"/>
                      <a:pt x="185166" y="141986"/>
                      <a:pt x="132842" y="138684"/>
                    </a:cubicBezTo>
                    <a:lnTo>
                      <a:pt x="122301" y="138049"/>
                    </a:lnTo>
                    <a:cubicBezTo>
                      <a:pt x="39624" y="133223"/>
                      <a:pt x="3302" y="112776"/>
                      <a:pt x="3302" y="66548"/>
                    </a:cubicBezTo>
                    <a:cubicBezTo>
                      <a:pt x="3302" y="22225"/>
                      <a:pt x="50419" y="0"/>
                      <a:pt x="124714" y="0"/>
                    </a:cubicBezTo>
                    <a:cubicBezTo>
                      <a:pt x="209550" y="0"/>
                      <a:pt x="254889" y="25908"/>
                      <a:pt x="257556" y="73660"/>
                    </a:cubicBezTo>
                    <a:lnTo>
                      <a:pt x="184277" y="73660"/>
                    </a:lnTo>
                    <a:cubicBezTo>
                      <a:pt x="184277" y="57150"/>
                      <a:pt x="164719" y="51054"/>
                      <a:pt x="124206" y="51054"/>
                    </a:cubicBezTo>
                    <a:cubicBezTo>
                      <a:pt x="85979" y="51054"/>
                      <a:pt x="76708" y="57150"/>
                      <a:pt x="76708" y="66421"/>
                    </a:cubicBezTo>
                    <a:cubicBezTo>
                      <a:pt x="76708" y="77597"/>
                      <a:pt x="84836" y="81788"/>
                      <a:pt x="133223" y="85090"/>
                    </a:cubicBezTo>
                    <a:lnTo>
                      <a:pt x="145542" y="85979"/>
                    </a:lnTo>
                    <a:cubicBezTo>
                      <a:pt x="219202" y="91694"/>
                      <a:pt x="266700" y="99441"/>
                      <a:pt x="266700" y="155067"/>
                    </a:cubicBezTo>
                    <a:cubicBezTo>
                      <a:pt x="266700" y="209550"/>
                      <a:pt x="219202" y="226949"/>
                      <a:pt x="139573" y="226949"/>
                    </a:cubicBezTo>
                    <a:cubicBezTo>
                      <a:pt x="52705" y="226949"/>
                      <a:pt x="2794" y="206248"/>
                      <a:pt x="127" y="149606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sp>
          <p:nvSpPr>
            <p:cNvPr id="12" name="TextBox 62">
              <a:extLst>
                <a:ext uri="{FF2B5EF4-FFF2-40B4-BE49-F238E27FC236}">
                  <a16:creationId xmlns:a16="http://schemas.microsoft.com/office/drawing/2014/main" id="{625CA2D1-DC46-A0F6-3D77-3BE80E23C165}"/>
                </a:ext>
              </a:extLst>
            </p:cNvPr>
            <p:cNvSpPr txBox="1"/>
            <p:nvPr/>
          </p:nvSpPr>
          <p:spPr>
            <a:xfrm>
              <a:off x="4585889" y="842263"/>
              <a:ext cx="1850844" cy="44518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599"/>
                </a:lnSpc>
                <a:spcBef>
                  <a:spcPct val="0"/>
                </a:spcBef>
              </a:pPr>
              <a:r>
                <a:rPr lang="fr-FR" sz="2571" dirty="0">
                  <a:solidFill>
                    <a:srgbClr val="000204"/>
                  </a:solidFill>
                  <a:latin typeface="Horizon Outlined"/>
                </a:rPr>
                <a:t>Liste 3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262D890C-935A-59BB-7C66-C2A8666CA3B9}"/>
              </a:ext>
            </a:extLst>
          </p:cNvPr>
          <p:cNvGrpSpPr/>
          <p:nvPr userDrawn="1"/>
        </p:nvGrpSpPr>
        <p:grpSpPr>
          <a:xfrm>
            <a:off x="703277" y="9453323"/>
            <a:ext cx="5451446" cy="267774"/>
            <a:chOff x="505913" y="6586164"/>
            <a:chExt cx="5451446" cy="267774"/>
          </a:xfrm>
        </p:grpSpPr>
        <p:grpSp>
          <p:nvGrpSpPr>
            <p:cNvPr id="49" name="Group 15">
              <a:extLst>
                <a:ext uri="{FF2B5EF4-FFF2-40B4-BE49-F238E27FC236}">
                  <a16:creationId xmlns:a16="http://schemas.microsoft.com/office/drawing/2014/main" id="{5F8150A7-FBE9-76B5-D473-D15CC220117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285946" y="6594991"/>
              <a:ext cx="154066" cy="219272"/>
              <a:chOff x="0" y="0"/>
              <a:chExt cx="418516" cy="595655"/>
            </a:xfrm>
          </p:grpSpPr>
          <p:sp>
            <p:nvSpPr>
              <p:cNvPr id="67" name="Freeform 16">
                <a:extLst>
                  <a:ext uri="{FF2B5EF4-FFF2-40B4-BE49-F238E27FC236}">
                    <a16:creationId xmlns:a16="http://schemas.microsoft.com/office/drawing/2014/main" id="{9C5A301A-1BC8-1B79-A9F7-2547781C38C3}"/>
                  </a:ext>
                </a:extLst>
              </p:cNvPr>
              <p:cNvSpPr/>
              <p:nvPr/>
            </p:nvSpPr>
            <p:spPr>
              <a:xfrm>
                <a:off x="0" y="0"/>
                <a:ext cx="418592" cy="595630"/>
              </a:xfrm>
              <a:custGeom>
                <a:avLst/>
                <a:gdLst/>
                <a:ahLst/>
                <a:cxnLst/>
                <a:rect l="l" t="t" r="r" b="b"/>
                <a:pathLst>
                  <a:path w="418592" h="595630">
                    <a:moveTo>
                      <a:pt x="81661" y="595630"/>
                    </a:moveTo>
                    <a:lnTo>
                      <a:pt x="0" y="595630"/>
                    </a:lnTo>
                    <a:lnTo>
                      <a:pt x="377825" y="0"/>
                    </a:lnTo>
                    <a:lnTo>
                      <a:pt x="418592" y="64262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50" name="Group 29">
              <a:extLst>
                <a:ext uri="{FF2B5EF4-FFF2-40B4-BE49-F238E27FC236}">
                  <a16:creationId xmlns:a16="http://schemas.microsoft.com/office/drawing/2014/main" id="{6FFD3008-2C9B-96DC-0CEE-C5AADF1FB939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962307" y="6719761"/>
              <a:ext cx="116049" cy="134177"/>
              <a:chOff x="0" y="0"/>
              <a:chExt cx="315252" cy="364490"/>
            </a:xfrm>
          </p:grpSpPr>
          <p:sp>
            <p:nvSpPr>
              <p:cNvPr id="65" name="Freeform 30">
                <a:extLst>
                  <a:ext uri="{FF2B5EF4-FFF2-40B4-BE49-F238E27FC236}">
                    <a16:creationId xmlns:a16="http://schemas.microsoft.com/office/drawing/2014/main" id="{D28DFAFF-6C24-70E0-872E-7D894159D48F}"/>
                  </a:ext>
                </a:extLst>
              </p:cNvPr>
              <p:cNvSpPr/>
              <p:nvPr/>
            </p:nvSpPr>
            <p:spPr>
              <a:xfrm>
                <a:off x="68453" y="74803"/>
                <a:ext cx="158877" cy="226187"/>
              </a:xfrm>
              <a:custGeom>
                <a:avLst/>
                <a:gdLst/>
                <a:ahLst/>
                <a:cxnLst/>
                <a:rect l="l" t="t" r="r" b="b"/>
                <a:pathLst>
                  <a:path w="158877" h="226187">
                    <a:moveTo>
                      <a:pt x="0" y="226187"/>
                    </a:moveTo>
                    <a:lnTo>
                      <a:pt x="30988" y="226187"/>
                    </a:lnTo>
                    <a:lnTo>
                      <a:pt x="158877" y="24384"/>
                    </a:lnTo>
                    <a:lnTo>
                      <a:pt x="143383" y="0"/>
                    </a:lnTo>
                    <a:close/>
                  </a:path>
                </a:pathLst>
              </a:custGeom>
              <a:solidFill>
                <a:srgbClr val="F4ED68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66" name="Freeform 31">
                <a:extLst>
                  <a:ext uri="{FF2B5EF4-FFF2-40B4-BE49-F238E27FC236}">
                    <a16:creationId xmlns:a16="http://schemas.microsoft.com/office/drawing/2014/main" id="{E4857F9C-887F-AB57-5BB5-3A575F0CE4EC}"/>
                  </a:ext>
                </a:extLst>
              </p:cNvPr>
              <p:cNvSpPr/>
              <p:nvPr/>
            </p:nvSpPr>
            <p:spPr>
              <a:xfrm>
                <a:off x="63500" y="63500"/>
                <a:ext cx="188214" cy="237490"/>
              </a:xfrm>
              <a:custGeom>
                <a:avLst/>
                <a:gdLst/>
                <a:ahLst/>
                <a:cxnLst/>
                <a:rect l="l" t="t" r="r" b="b"/>
                <a:pathLst>
                  <a:path w="188214" h="237490">
                    <a:moveTo>
                      <a:pt x="149225" y="0"/>
                    </a:moveTo>
                    <a:lnTo>
                      <a:pt x="0" y="237490"/>
                    </a:lnTo>
                    <a:lnTo>
                      <a:pt x="67310" y="237490"/>
                    </a:lnTo>
                    <a:lnTo>
                      <a:pt x="188214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51" name="Group 43">
              <a:extLst>
                <a:ext uri="{FF2B5EF4-FFF2-40B4-BE49-F238E27FC236}">
                  <a16:creationId xmlns:a16="http://schemas.microsoft.com/office/drawing/2014/main" id="{4FABDBE2-2D0B-6237-D8BE-D87E8A4268B2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606580" y="6719761"/>
              <a:ext cx="116060" cy="134177"/>
              <a:chOff x="0" y="0"/>
              <a:chExt cx="315278" cy="364490"/>
            </a:xfrm>
          </p:grpSpPr>
          <p:sp>
            <p:nvSpPr>
              <p:cNvPr id="63" name="Freeform 44">
                <a:extLst>
                  <a:ext uri="{FF2B5EF4-FFF2-40B4-BE49-F238E27FC236}">
                    <a16:creationId xmlns:a16="http://schemas.microsoft.com/office/drawing/2014/main" id="{557BAA34-84A9-8747-8F4C-F356C57131D9}"/>
                  </a:ext>
                </a:extLst>
              </p:cNvPr>
              <p:cNvSpPr/>
              <p:nvPr/>
            </p:nvSpPr>
            <p:spPr>
              <a:xfrm>
                <a:off x="68453" y="74803"/>
                <a:ext cx="158877" cy="226187"/>
              </a:xfrm>
              <a:custGeom>
                <a:avLst/>
                <a:gdLst/>
                <a:ahLst/>
                <a:cxnLst/>
                <a:rect l="l" t="t" r="r" b="b"/>
                <a:pathLst>
                  <a:path w="158877" h="226187">
                    <a:moveTo>
                      <a:pt x="0" y="226187"/>
                    </a:moveTo>
                    <a:lnTo>
                      <a:pt x="30988" y="226187"/>
                    </a:lnTo>
                    <a:lnTo>
                      <a:pt x="158877" y="24384"/>
                    </a:lnTo>
                    <a:lnTo>
                      <a:pt x="143383" y="0"/>
                    </a:lnTo>
                    <a:close/>
                  </a:path>
                </a:pathLst>
              </a:custGeom>
              <a:solidFill>
                <a:srgbClr val="F4ED68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64" name="Freeform 45">
                <a:extLst>
                  <a:ext uri="{FF2B5EF4-FFF2-40B4-BE49-F238E27FC236}">
                    <a16:creationId xmlns:a16="http://schemas.microsoft.com/office/drawing/2014/main" id="{05A89F9A-1BB7-C06C-F729-B79FC18EFF8A}"/>
                  </a:ext>
                </a:extLst>
              </p:cNvPr>
              <p:cNvSpPr/>
              <p:nvPr/>
            </p:nvSpPr>
            <p:spPr>
              <a:xfrm>
                <a:off x="63500" y="63500"/>
                <a:ext cx="188341" cy="237490"/>
              </a:xfrm>
              <a:custGeom>
                <a:avLst/>
                <a:gdLst/>
                <a:ahLst/>
                <a:cxnLst/>
                <a:rect l="l" t="t" r="r" b="b"/>
                <a:pathLst>
                  <a:path w="188341" h="237490">
                    <a:moveTo>
                      <a:pt x="149225" y="0"/>
                    </a:moveTo>
                    <a:lnTo>
                      <a:pt x="0" y="237490"/>
                    </a:lnTo>
                    <a:lnTo>
                      <a:pt x="67310" y="237490"/>
                    </a:lnTo>
                    <a:lnTo>
                      <a:pt x="188341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24A81B70-BBD9-1260-4151-35236B4843A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267582" y="6719761"/>
              <a:ext cx="116053" cy="134177"/>
              <a:chOff x="0" y="0"/>
              <a:chExt cx="315252" cy="364490"/>
            </a:xfrm>
          </p:grpSpPr>
          <p:sp>
            <p:nvSpPr>
              <p:cNvPr id="62" name="Freeform 52">
                <a:extLst>
                  <a:ext uri="{FF2B5EF4-FFF2-40B4-BE49-F238E27FC236}">
                    <a16:creationId xmlns:a16="http://schemas.microsoft.com/office/drawing/2014/main" id="{3914F1D9-C0C9-C645-F2D2-41576FB0D2F5}"/>
                  </a:ext>
                </a:extLst>
              </p:cNvPr>
              <p:cNvSpPr/>
              <p:nvPr/>
            </p:nvSpPr>
            <p:spPr>
              <a:xfrm>
                <a:off x="63500" y="63500"/>
                <a:ext cx="188214" cy="237490"/>
              </a:xfrm>
              <a:custGeom>
                <a:avLst/>
                <a:gdLst/>
                <a:ahLst/>
                <a:cxnLst/>
                <a:rect l="l" t="t" r="r" b="b"/>
                <a:pathLst>
                  <a:path w="188214" h="237490">
                    <a:moveTo>
                      <a:pt x="149225" y="0"/>
                    </a:moveTo>
                    <a:lnTo>
                      <a:pt x="0" y="237490"/>
                    </a:lnTo>
                    <a:lnTo>
                      <a:pt x="67310" y="237490"/>
                    </a:lnTo>
                    <a:lnTo>
                      <a:pt x="188214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53" name="Group 53">
              <a:extLst>
                <a:ext uri="{FF2B5EF4-FFF2-40B4-BE49-F238E27FC236}">
                  <a16:creationId xmlns:a16="http://schemas.microsoft.com/office/drawing/2014/main" id="{0EEE6894-D106-976D-39F1-A5070225A9EC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935533" y="6599665"/>
              <a:ext cx="154069" cy="219272"/>
              <a:chOff x="0" y="0"/>
              <a:chExt cx="418528" cy="595655"/>
            </a:xfrm>
          </p:grpSpPr>
          <p:sp>
            <p:nvSpPr>
              <p:cNvPr id="61" name="Freeform 54">
                <a:extLst>
                  <a:ext uri="{FF2B5EF4-FFF2-40B4-BE49-F238E27FC236}">
                    <a16:creationId xmlns:a16="http://schemas.microsoft.com/office/drawing/2014/main" id="{F920D1F3-9A3D-152E-1A74-791CCDD8E501}"/>
                  </a:ext>
                </a:extLst>
              </p:cNvPr>
              <p:cNvSpPr/>
              <p:nvPr/>
            </p:nvSpPr>
            <p:spPr>
              <a:xfrm>
                <a:off x="0" y="0"/>
                <a:ext cx="418592" cy="595630"/>
              </a:xfrm>
              <a:custGeom>
                <a:avLst/>
                <a:gdLst/>
                <a:ahLst/>
                <a:cxnLst/>
                <a:rect l="l" t="t" r="r" b="b"/>
                <a:pathLst>
                  <a:path w="418592" h="595630">
                    <a:moveTo>
                      <a:pt x="0" y="595630"/>
                    </a:moveTo>
                    <a:lnTo>
                      <a:pt x="81661" y="595630"/>
                    </a:lnTo>
                    <a:lnTo>
                      <a:pt x="418592" y="64262"/>
                    </a:lnTo>
                    <a:lnTo>
                      <a:pt x="377825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sp>
          <p:nvSpPr>
            <p:cNvPr id="54" name="TextBox 55">
              <a:extLst>
                <a:ext uri="{FF2B5EF4-FFF2-40B4-BE49-F238E27FC236}">
                  <a16:creationId xmlns:a16="http://schemas.microsoft.com/office/drawing/2014/main" id="{F200BE00-2702-C332-6215-D77E67ABE8BC}"/>
                </a:ext>
              </a:extLst>
            </p:cNvPr>
            <p:cNvSpPr txBox="1"/>
            <p:nvPr/>
          </p:nvSpPr>
          <p:spPr>
            <a:xfrm>
              <a:off x="505913" y="6593490"/>
              <a:ext cx="636274" cy="24481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045"/>
                </a:lnSpc>
              </a:pPr>
              <a:r>
                <a:rPr lang="fr-FR" sz="1461" dirty="0">
                  <a:solidFill>
                    <a:srgbClr val="000204"/>
                  </a:solidFill>
                  <a:latin typeface="Poppins Bold"/>
                </a:rPr>
                <a:t>Liste 3</a:t>
              </a:r>
            </a:p>
          </p:txBody>
        </p:sp>
        <p:sp>
          <p:nvSpPr>
            <p:cNvPr id="55" name="TextBox 56">
              <a:extLst>
                <a:ext uri="{FF2B5EF4-FFF2-40B4-BE49-F238E27FC236}">
                  <a16:creationId xmlns:a16="http://schemas.microsoft.com/office/drawing/2014/main" id="{81F275A4-5477-2475-0715-25AE760B7FEA}"/>
                </a:ext>
              </a:extLst>
            </p:cNvPr>
            <p:cNvSpPr txBox="1"/>
            <p:nvPr/>
          </p:nvSpPr>
          <p:spPr>
            <a:xfrm>
              <a:off x="5266455" y="6593490"/>
              <a:ext cx="690904" cy="24481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045"/>
                </a:lnSpc>
              </a:pPr>
              <a:r>
                <a:rPr lang="fr-FR" sz="1461" dirty="0">
                  <a:solidFill>
                    <a:srgbClr val="000204"/>
                  </a:solidFill>
                  <a:latin typeface="Poppins Bold"/>
                </a:rPr>
                <a:t>Liste 3</a:t>
              </a:r>
            </a:p>
          </p:txBody>
        </p:sp>
        <p:sp>
          <p:nvSpPr>
            <p:cNvPr id="56" name="TextBox 57">
              <a:extLst>
                <a:ext uri="{FF2B5EF4-FFF2-40B4-BE49-F238E27FC236}">
                  <a16:creationId xmlns:a16="http://schemas.microsoft.com/office/drawing/2014/main" id="{C9D753C0-D52E-83F8-9A49-A54233DCB1AB}"/>
                </a:ext>
              </a:extLst>
            </p:cNvPr>
            <p:cNvSpPr txBox="1"/>
            <p:nvPr/>
          </p:nvSpPr>
          <p:spPr>
            <a:xfrm>
              <a:off x="1489161" y="6755734"/>
              <a:ext cx="1249999" cy="7437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649"/>
                </a:lnSpc>
              </a:pPr>
              <a:r>
                <a:rPr lang="fr-FR" sz="464" dirty="0">
                  <a:solidFill>
                    <a:srgbClr val="000204"/>
                  </a:solidFill>
                  <a:latin typeface="Poppins Medium"/>
                </a:rPr>
                <a:t>29, avenue Monterey, L-2163 Luxembourg </a:t>
              </a:r>
            </a:p>
          </p:txBody>
        </p:sp>
        <p:sp>
          <p:nvSpPr>
            <p:cNvPr id="57" name="TextBox 58">
              <a:extLst>
                <a:ext uri="{FF2B5EF4-FFF2-40B4-BE49-F238E27FC236}">
                  <a16:creationId xmlns:a16="http://schemas.microsoft.com/office/drawing/2014/main" id="{8D1E6612-A9F9-AFEF-F133-F79EA3AFE2D2}"/>
                </a:ext>
              </a:extLst>
            </p:cNvPr>
            <p:cNvSpPr txBox="1"/>
            <p:nvPr/>
          </p:nvSpPr>
          <p:spPr>
            <a:xfrm>
              <a:off x="3054990" y="6755735"/>
              <a:ext cx="525800" cy="7437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649"/>
                </a:lnSpc>
              </a:pPr>
              <a:r>
                <a:rPr lang="fr-FR" sz="464" dirty="0">
                  <a:solidFill>
                    <a:srgbClr val="000204"/>
                  </a:solidFill>
                  <a:latin typeface="Poppins Medium"/>
                </a:rPr>
                <a:t>  +352 22 32 28-1  </a:t>
              </a:r>
            </a:p>
          </p:txBody>
        </p:sp>
        <p:sp>
          <p:nvSpPr>
            <p:cNvPr id="58" name="TextBox 59">
              <a:extLst>
                <a:ext uri="{FF2B5EF4-FFF2-40B4-BE49-F238E27FC236}">
                  <a16:creationId xmlns:a16="http://schemas.microsoft.com/office/drawing/2014/main" id="{A857D936-6DBC-4CE2-999C-75A1C3DC1D53}"/>
                </a:ext>
              </a:extLst>
            </p:cNvPr>
            <p:cNvSpPr txBox="1"/>
            <p:nvPr/>
          </p:nvSpPr>
          <p:spPr>
            <a:xfrm>
              <a:off x="3792764" y="6755735"/>
              <a:ext cx="424572" cy="7437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649"/>
                </a:lnSpc>
              </a:pPr>
              <a:r>
                <a:rPr lang="fr-FR" sz="464" dirty="0">
                  <a:solidFill>
                    <a:srgbClr val="000204"/>
                  </a:solidFill>
                  <a:latin typeface="Poppins Medium"/>
                </a:rPr>
                <a:t>info@aleba.lu </a:t>
              </a:r>
            </a:p>
          </p:txBody>
        </p:sp>
        <p:sp>
          <p:nvSpPr>
            <p:cNvPr id="59" name="TextBox 60">
              <a:extLst>
                <a:ext uri="{FF2B5EF4-FFF2-40B4-BE49-F238E27FC236}">
                  <a16:creationId xmlns:a16="http://schemas.microsoft.com/office/drawing/2014/main" id="{0703F5D8-63B7-845C-0E06-F7BB216DC57F}"/>
                </a:ext>
              </a:extLst>
            </p:cNvPr>
            <p:cNvSpPr txBox="1"/>
            <p:nvPr/>
          </p:nvSpPr>
          <p:spPr>
            <a:xfrm>
              <a:off x="4390892" y="6755735"/>
              <a:ext cx="435166" cy="7437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649"/>
                </a:lnSpc>
              </a:pPr>
              <a:r>
                <a:rPr lang="fr-FR" sz="464" dirty="0">
                  <a:solidFill>
                    <a:srgbClr val="000204"/>
                  </a:solidFill>
                  <a:latin typeface="Poppins Medium"/>
                </a:rPr>
                <a:t>www.aleba.lu</a:t>
              </a:r>
            </a:p>
          </p:txBody>
        </p:sp>
        <p:sp>
          <p:nvSpPr>
            <p:cNvPr id="60" name="TextBox 61">
              <a:extLst>
                <a:ext uri="{FF2B5EF4-FFF2-40B4-BE49-F238E27FC236}">
                  <a16:creationId xmlns:a16="http://schemas.microsoft.com/office/drawing/2014/main" id="{5EBB79CF-844E-E2CA-44E1-D36FA1B44F44}"/>
                </a:ext>
              </a:extLst>
            </p:cNvPr>
            <p:cNvSpPr txBox="1"/>
            <p:nvPr/>
          </p:nvSpPr>
          <p:spPr>
            <a:xfrm>
              <a:off x="1654819" y="6586164"/>
              <a:ext cx="3299599" cy="108748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866"/>
                </a:lnSpc>
              </a:pPr>
              <a:r>
                <a:rPr lang="fr-FR" sz="619" dirty="0">
                  <a:solidFill>
                    <a:srgbClr val="000204"/>
                  </a:solidFill>
                  <a:latin typeface="Poppins Bold"/>
                </a:rPr>
                <a:t>Association Luxembourgeoise pour tous les Employés ayant Besoin d’Assistance </a:t>
              </a:r>
            </a:p>
          </p:txBody>
        </p:sp>
      </p:grpSp>
      <p:grpSp>
        <p:nvGrpSpPr>
          <p:cNvPr id="4" name="Group 81">
            <a:extLst>
              <a:ext uri="{FF2B5EF4-FFF2-40B4-BE49-F238E27FC236}">
                <a16:creationId xmlns:a16="http://schemas.microsoft.com/office/drawing/2014/main" id="{709634E3-71F0-017A-53F7-DA575471F7EF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668307" y="4269416"/>
            <a:ext cx="1560673" cy="223874"/>
            <a:chOff x="63500" y="63498"/>
            <a:chExt cx="2015109" cy="289053"/>
          </a:xfrm>
        </p:grpSpPr>
        <p:sp>
          <p:nvSpPr>
            <p:cNvPr id="74" name="Freeform 82">
              <a:extLst>
                <a:ext uri="{FF2B5EF4-FFF2-40B4-BE49-F238E27FC236}">
                  <a16:creationId xmlns:a16="http://schemas.microsoft.com/office/drawing/2014/main" id="{4F791FB6-562E-167B-C421-C04EC8338573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75" name="Freeform 83">
              <a:extLst>
                <a:ext uri="{FF2B5EF4-FFF2-40B4-BE49-F238E27FC236}">
                  <a16:creationId xmlns:a16="http://schemas.microsoft.com/office/drawing/2014/main" id="{060BEE3B-938F-5E24-0487-9AAB31EAA5BB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76" name="Freeform 84">
              <a:extLst>
                <a:ext uri="{FF2B5EF4-FFF2-40B4-BE49-F238E27FC236}">
                  <a16:creationId xmlns:a16="http://schemas.microsoft.com/office/drawing/2014/main" id="{1B5F2D65-958A-B0F9-1690-982D9553CD4B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69" name="Group 86">
            <a:extLst>
              <a:ext uri="{FF2B5EF4-FFF2-40B4-BE49-F238E27FC236}">
                <a16:creationId xmlns:a16="http://schemas.microsoft.com/office/drawing/2014/main" id="{862DA7BE-3A96-134A-13CB-B3439A63C294}"/>
              </a:ext>
            </a:extLst>
          </p:cNvPr>
          <p:cNvGrpSpPr>
            <a:grpSpLocks noChangeAspect="1"/>
          </p:cNvGrpSpPr>
          <p:nvPr/>
        </p:nvGrpSpPr>
        <p:grpSpPr>
          <a:xfrm>
            <a:off x="3699504" y="4633162"/>
            <a:ext cx="168114" cy="239309"/>
            <a:chOff x="0" y="0"/>
            <a:chExt cx="217068" cy="308991"/>
          </a:xfrm>
        </p:grpSpPr>
        <p:sp>
          <p:nvSpPr>
            <p:cNvPr id="73" name="Freeform 87">
              <a:extLst>
                <a:ext uri="{FF2B5EF4-FFF2-40B4-BE49-F238E27FC236}">
                  <a16:creationId xmlns:a16="http://schemas.microsoft.com/office/drawing/2014/main" id="{7831263B-CAF0-3718-8EC2-7F452E7A6EE0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407CE784-A610-622B-C849-1CE3F9D3A4C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68306" y="2178405"/>
            <a:ext cx="1560673" cy="278309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90" name="Text Placeholder 89">
            <a:extLst>
              <a:ext uri="{FF2B5EF4-FFF2-40B4-BE49-F238E27FC236}">
                <a16:creationId xmlns:a16="http://schemas.microsoft.com/office/drawing/2014/main" id="{588FB31A-F21F-9B5D-3E0C-3C327AD09A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68306" y="4289306"/>
            <a:ext cx="1560673" cy="201125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68" name="Text Placeholder 67">
            <a:extLst>
              <a:ext uri="{FF2B5EF4-FFF2-40B4-BE49-F238E27FC236}">
                <a16:creationId xmlns:a16="http://schemas.microsoft.com/office/drawing/2014/main" id="{527688B4-21B1-91A7-7C2F-623895EB144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96652" y="4633162"/>
            <a:ext cx="1276810" cy="299608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71" name="Group 78">
            <a:extLst>
              <a:ext uri="{FF2B5EF4-FFF2-40B4-BE49-F238E27FC236}">
                <a16:creationId xmlns:a16="http://schemas.microsoft.com/office/drawing/2014/main" id="{3FCCF84F-0A04-22E5-4809-E3D354AC1A9F}"/>
              </a:ext>
            </a:extLst>
          </p:cNvPr>
          <p:cNvGrpSpPr/>
          <p:nvPr userDrawn="1"/>
        </p:nvGrpSpPr>
        <p:grpSpPr>
          <a:xfrm>
            <a:off x="1662856" y="2487448"/>
            <a:ext cx="1498421" cy="2050081"/>
            <a:chOff x="0" y="0"/>
            <a:chExt cx="490256" cy="670749"/>
          </a:xfrm>
        </p:grpSpPr>
        <p:sp>
          <p:nvSpPr>
            <p:cNvPr id="72" name="Freeform 79">
              <a:extLst>
                <a:ext uri="{FF2B5EF4-FFF2-40B4-BE49-F238E27FC236}">
                  <a16:creationId xmlns:a16="http://schemas.microsoft.com/office/drawing/2014/main" id="{1D49EA6C-CFEF-4516-2A60-6EFECD831D55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79" name="TextBox 80">
              <a:extLst>
                <a:ext uri="{FF2B5EF4-FFF2-40B4-BE49-F238E27FC236}">
                  <a16:creationId xmlns:a16="http://schemas.microsoft.com/office/drawing/2014/main" id="{EE351999-17AE-A5F0-6CBD-E112CF1C663D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81" name="Picture Placeholder 87">
            <a:extLst>
              <a:ext uri="{FF2B5EF4-FFF2-40B4-BE49-F238E27FC236}">
                <a16:creationId xmlns:a16="http://schemas.microsoft.com/office/drawing/2014/main" id="{0C8781EB-2037-F098-FF11-F7C4CA25FD0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660076" y="2487000"/>
            <a:ext cx="1498421" cy="2050081"/>
          </a:xfrm>
        </p:spPr>
        <p:txBody>
          <a:bodyPr anchor="t">
            <a:normAutofit/>
          </a:bodyPr>
          <a:lstStyle>
            <a:lvl1pPr marL="0" indent="0">
              <a:buNone/>
              <a:defRPr sz="11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82" name="Text Placeholder 79">
            <a:extLst>
              <a:ext uri="{FF2B5EF4-FFF2-40B4-BE49-F238E27FC236}">
                <a16:creationId xmlns:a16="http://schemas.microsoft.com/office/drawing/2014/main" id="{BD6EF00C-C912-21F5-0274-82C95B5761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631770" y="1889346"/>
            <a:ext cx="1560673" cy="278309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83" name="Group 81">
            <a:extLst>
              <a:ext uri="{FF2B5EF4-FFF2-40B4-BE49-F238E27FC236}">
                <a16:creationId xmlns:a16="http://schemas.microsoft.com/office/drawing/2014/main" id="{2F0DF1BB-B830-E791-F005-2C55DEFF7F0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631770" y="4264482"/>
            <a:ext cx="1560673" cy="223874"/>
            <a:chOff x="63500" y="63498"/>
            <a:chExt cx="2015109" cy="289053"/>
          </a:xfrm>
        </p:grpSpPr>
        <p:sp>
          <p:nvSpPr>
            <p:cNvPr id="84" name="Freeform 82">
              <a:extLst>
                <a:ext uri="{FF2B5EF4-FFF2-40B4-BE49-F238E27FC236}">
                  <a16:creationId xmlns:a16="http://schemas.microsoft.com/office/drawing/2014/main" id="{6DC3C67F-F6A6-ED38-C04E-271286E28428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85" name="Freeform 83">
              <a:extLst>
                <a:ext uri="{FF2B5EF4-FFF2-40B4-BE49-F238E27FC236}">
                  <a16:creationId xmlns:a16="http://schemas.microsoft.com/office/drawing/2014/main" id="{99DD1802-9F8D-8D7A-A516-9F1EE40B5869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87" name="Freeform 84">
              <a:extLst>
                <a:ext uri="{FF2B5EF4-FFF2-40B4-BE49-F238E27FC236}">
                  <a16:creationId xmlns:a16="http://schemas.microsoft.com/office/drawing/2014/main" id="{4B5993CE-35E4-82EC-617F-E1C23EE8A90F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89" name="Group 86">
            <a:extLst>
              <a:ext uri="{FF2B5EF4-FFF2-40B4-BE49-F238E27FC236}">
                <a16:creationId xmlns:a16="http://schemas.microsoft.com/office/drawing/2014/main" id="{B325144A-82F0-99B8-5991-C65B514E4350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662967" y="4628228"/>
            <a:ext cx="168114" cy="239309"/>
            <a:chOff x="0" y="0"/>
            <a:chExt cx="217068" cy="308991"/>
          </a:xfrm>
        </p:grpSpPr>
        <p:sp>
          <p:nvSpPr>
            <p:cNvPr id="91" name="Freeform 87">
              <a:extLst>
                <a:ext uri="{FF2B5EF4-FFF2-40B4-BE49-F238E27FC236}">
                  <a16:creationId xmlns:a16="http://schemas.microsoft.com/office/drawing/2014/main" id="{1B21D5ED-0669-9812-EF60-C68BDDAEE7ED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92" name="Text Placeholder 85">
            <a:extLst>
              <a:ext uri="{FF2B5EF4-FFF2-40B4-BE49-F238E27FC236}">
                <a16:creationId xmlns:a16="http://schemas.microsoft.com/office/drawing/2014/main" id="{43446EB9-BFAE-929C-D129-29A899CE661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631769" y="2173471"/>
            <a:ext cx="1560673" cy="278309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93" name="Text Placeholder 89">
            <a:extLst>
              <a:ext uri="{FF2B5EF4-FFF2-40B4-BE49-F238E27FC236}">
                <a16:creationId xmlns:a16="http://schemas.microsoft.com/office/drawing/2014/main" id="{40D1E9EC-9EA0-847C-6D4A-70DEEA1A7B3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631769" y="4284372"/>
            <a:ext cx="1560673" cy="201125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94" name="Text Placeholder 67">
            <a:extLst>
              <a:ext uri="{FF2B5EF4-FFF2-40B4-BE49-F238E27FC236}">
                <a16:creationId xmlns:a16="http://schemas.microsoft.com/office/drawing/2014/main" id="{06ADBD39-0C0E-2A2B-EDFE-4FCBE0DC532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860115" y="4628228"/>
            <a:ext cx="1276810" cy="299608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105" name="Group 78">
            <a:extLst>
              <a:ext uri="{FF2B5EF4-FFF2-40B4-BE49-F238E27FC236}">
                <a16:creationId xmlns:a16="http://schemas.microsoft.com/office/drawing/2014/main" id="{81A1266C-4A8E-0992-ED32-1FB817BF88FA}"/>
              </a:ext>
            </a:extLst>
          </p:cNvPr>
          <p:cNvGrpSpPr/>
          <p:nvPr userDrawn="1"/>
        </p:nvGrpSpPr>
        <p:grpSpPr>
          <a:xfrm>
            <a:off x="3699393" y="5940166"/>
            <a:ext cx="1498421" cy="2050081"/>
            <a:chOff x="0" y="0"/>
            <a:chExt cx="490256" cy="670749"/>
          </a:xfrm>
        </p:grpSpPr>
        <p:sp>
          <p:nvSpPr>
            <p:cNvPr id="106" name="Freeform 79">
              <a:extLst>
                <a:ext uri="{FF2B5EF4-FFF2-40B4-BE49-F238E27FC236}">
                  <a16:creationId xmlns:a16="http://schemas.microsoft.com/office/drawing/2014/main" id="{E1A9A6CC-5C99-F175-20A3-95EA9C76073B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07" name="TextBox 80">
              <a:extLst>
                <a:ext uri="{FF2B5EF4-FFF2-40B4-BE49-F238E27FC236}">
                  <a16:creationId xmlns:a16="http://schemas.microsoft.com/office/drawing/2014/main" id="{FC4047FB-0192-6AEC-1814-3CAD84A24464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108" name="Picture Placeholder 87">
            <a:extLst>
              <a:ext uri="{FF2B5EF4-FFF2-40B4-BE49-F238E27FC236}">
                <a16:creationId xmlns:a16="http://schemas.microsoft.com/office/drawing/2014/main" id="{D67250C0-525F-802C-5A17-0DB970DB633D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3696613" y="5939718"/>
            <a:ext cx="1498421" cy="2050081"/>
          </a:xfrm>
        </p:spPr>
        <p:txBody>
          <a:bodyPr anchor="t">
            <a:normAutofit/>
          </a:bodyPr>
          <a:lstStyle>
            <a:lvl1pPr marL="0" indent="0">
              <a:buNone/>
              <a:defRPr sz="11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</a:t>
            </a:r>
          </a:p>
        </p:txBody>
      </p:sp>
      <p:sp>
        <p:nvSpPr>
          <p:cNvPr id="109" name="Text Placeholder 79">
            <a:extLst>
              <a:ext uri="{FF2B5EF4-FFF2-40B4-BE49-F238E27FC236}">
                <a16:creationId xmlns:a16="http://schemas.microsoft.com/office/drawing/2014/main" id="{61C7E9B5-924E-28B4-20B0-F0E3888A09C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668307" y="5342064"/>
            <a:ext cx="1560673" cy="278309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110" name="Group 81">
            <a:extLst>
              <a:ext uri="{FF2B5EF4-FFF2-40B4-BE49-F238E27FC236}">
                <a16:creationId xmlns:a16="http://schemas.microsoft.com/office/drawing/2014/main" id="{4F1A5D78-E4D4-5B41-FDD1-F56EE94F69C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668307" y="7717200"/>
            <a:ext cx="1560673" cy="223874"/>
            <a:chOff x="63500" y="63498"/>
            <a:chExt cx="2015109" cy="289053"/>
          </a:xfrm>
        </p:grpSpPr>
        <p:sp>
          <p:nvSpPr>
            <p:cNvPr id="111" name="Freeform 82">
              <a:extLst>
                <a:ext uri="{FF2B5EF4-FFF2-40B4-BE49-F238E27FC236}">
                  <a16:creationId xmlns:a16="http://schemas.microsoft.com/office/drawing/2014/main" id="{E368C465-836E-7463-82E2-D07C3D7F98C2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12" name="Freeform 83">
              <a:extLst>
                <a:ext uri="{FF2B5EF4-FFF2-40B4-BE49-F238E27FC236}">
                  <a16:creationId xmlns:a16="http://schemas.microsoft.com/office/drawing/2014/main" id="{CD26E472-9960-91A0-5F14-EFB8BC2B6D3C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13" name="Freeform 84">
              <a:extLst>
                <a:ext uri="{FF2B5EF4-FFF2-40B4-BE49-F238E27FC236}">
                  <a16:creationId xmlns:a16="http://schemas.microsoft.com/office/drawing/2014/main" id="{8588CC0B-C0F0-6441-10F6-310A666FBACC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114" name="Group 86">
            <a:extLst>
              <a:ext uri="{FF2B5EF4-FFF2-40B4-BE49-F238E27FC236}">
                <a16:creationId xmlns:a16="http://schemas.microsoft.com/office/drawing/2014/main" id="{10E9E25A-29B9-AA52-4255-7985C95540FE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699504" y="8080946"/>
            <a:ext cx="168114" cy="239309"/>
            <a:chOff x="0" y="0"/>
            <a:chExt cx="217068" cy="308991"/>
          </a:xfrm>
        </p:grpSpPr>
        <p:sp>
          <p:nvSpPr>
            <p:cNvPr id="115" name="Freeform 87">
              <a:extLst>
                <a:ext uri="{FF2B5EF4-FFF2-40B4-BE49-F238E27FC236}">
                  <a16:creationId xmlns:a16="http://schemas.microsoft.com/office/drawing/2014/main" id="{6E8D6805-8C83-5D8E-8BB9-42A3ABEE8369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116" name="Text Placeholder 85">
            <a:extLst>
              <a:ext uri="{FF2B5EF4-FFF2-40B4-BE49-F238E27FC236}">
                <a16:creationId xmlns:a16="http://schemas.microsoft.com/office/drawing/2014/main" id="{BCE5BEBC-0A5F-A004-790F-F58486EFDBE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668306" y="5626189"/>
            <a:ext cx="1560673" cy="278309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117" name="Text Placeholder 89">
            <a:extLst>
              <a:ext uri="{FF2B5EF4-FFF2-40B4-BE49-F238E27FC236}">
                <a16:creationId xmlns:a16="http://schemas.microsoft.com/office/drawing/2014/main" id="{FEE5FEA6-CBD0-764E-ACE0-FC15A9AA3EE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668306" y="7737090"/>
            <a:ext cx="1560673" cy="201125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118" name="Text Placeholder 67">
            <a:extLst>
              <a:ext uri="{FF2B5EF4-FFF2-40B4-BE49-F238E27FC236}">
                <a16:creationId xmlns:a16="http://schemas.microsoft.com/office/drawing/2014/main" id="{0A11E645-DF8F-C63B-850C-2411474EEB7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896652" y="8080946"/>
            <a:ext cx="1276810" cy="299608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119" name="Group 78">
            <a:extLst>
              <a:ext uri="{FF2B5EF4-FFF2-40B4-BE49-F238E27FC236}">
                <a16:creationId xmlns:a16="http://schemas.microsoft.com/office/drawing/2014/main" id="{5A959CDC-2003-D35D-73E0-05785A5752FD}"/>
              </a:ext>
            </a:extLst>
          </p:cNvPr>
          <p:cNvGrpSpPr/>
          <p:nvPr userDrawn="1"/>
        </p:nvGrpSpPr>
        <p:grpSpPr>
          <a:xfrm>
            <a:off x="1662856" y="5935232"/>
            <a:ext cx="1498421" cy="2050081"/>
            <a:chOff x="0" y="0"/>
            <a:chExt cx="490256" cy="670749"/>
          </a:xfrm>
        </p:grpSpPr>
        <p:sp>
          <p:nvSpPr>
            <p:cNvPr id="120" name="Freeform 79">
              <a:extLst>
                <a:ext uri="{FF2B5EF4-FFF2-40B4-BE49-F238E27FC236}">
                  <a16:creationId xmlns:a16="http://schemas.microsoft.com/office/drawing/2014/main" id="{3BCDE125-C923-6D26-5A18-82F477FD92D4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21" name="TextBox 80">
              <a:extLst>
                <a:ext uri="{FF2B5EF4-FFF2-40B4-BE49-F238E27FC236}">
                  <a16:creationId xmlns:a16="http://schemas.microsoft.com/office/drawing/2014/main" id="{31E29159-DC5C-64F0-E5E1-F37D374A0B74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122" name="Picture Placeholder 87">
            <a:extLst>
              <a:ext uri="{FF2B5EF4-FFF2-40B4-BE49-F238E27FC236}">
                <a16:creationId xmlns:a16="http://schemas.microsoft.com/office/drawing/2014/main" id="{57443D4F-2E88-71C7-4FC4-FD9A5F4C118E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1660076" y="5934784"/>
            <a:ext cx="1498421" cy="2050081"/>
          </a:xfrm>
        </p:spPr>
        <p:txBody>
          <a:bodyPr anchor="t">
            <a:normAutofit/>
          </a:bodyPr>
          <a:lstStyle>
            <a:lvl1pPr marL="0" indent="0">
              <a:buNone/>
              <a:defRPr sz="11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123" name="Text Placeholder 79">
            <a:extLst>
              <a:ext uri="{FF2B5EF4-FFF2-40B4-BE49-F238E27FC236}">
                <a16:creationId xmlns:a16="http://schemas.microsoft.com/office/drawing/2014/main" id="{8F6F1F95-CB18-3512-A2F5-B46B76291D5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631770" y="5337130"/>
            <a:ext cx="1560673" cy="278309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124" name="Group 81">
            <a:extLst>
              <a:ext uri="{FF2B5EF4-FFF2-40B4-BE49-F238E27FC236}">
                <a16:creationId xmlns:a16="http://schemas.microsoft.com/office/drawing/2014/main" id="{5BF89065-10EE-3285-5396-F67C4A44E576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631770" y="7712266"/>
            <a:ext cx="1560673" cy="223874"/>
            <a:chOff x="63500" y="63498"/>
            <a:chExt cx="2015109" cy="289053"/>
          </a:xfrm>
        </p:grpSpPr>
        <p:sp>
          <p:nvSpPr>
            <p:cNvPr id="125" name="Freeform 82">
              <a:extLst>
                <a:ext uri="{FF2B5EF4-FFF2-40B4-BE49-F238E27FC236}">
                  <a16:creationId xmlns:a16="http://schemas.microsoft.com/office/drawing/2014/main" id="{3C338850-108F-2D34-79CC-3BA553626BD8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26" name="Freeform 83">
              <a:extLst>
                <a:ext uri="{FF2B5EF4-FFF2-40B4-BE49-F238E27FC236}">
                  <a16:creationId xmlns:a16="http://schemas.microsoft.com/office/drawing/2014/main" id="{CCC993B6-D209-EDB1-1ADD-1BD7C97234ED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27" name="Freeform 84">
              <a:extLst>
                <a:ext uri="{FF2B5EF4-FFF2-40B4-BE49-F238E27FC236}">
                  <a16:creationId xmlns:a16="http://schemas.microsoft.com/office/drawing/2014/main" id="{4E6A4A85-D36C-F47F-2ED4-3153A4793D16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128" name="Group 86">
            <a:extLst>
              <a:ext uri="{FF2B5EF4-FFF2-40B4-BE49-F238E27FC236}">
                <a16:creationId xmlns:a16="http://schemas.microsoft.com/office/drawing/2014/main" id="{827C00C0-ED53-84C3-ECA8-F351F1BF7F81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662967" y="8076012"/>
            <a:ext cx="168114" cy="239309"/>
            <a:chOff x="0" y="0"/>
            <a:chExt cx="217068" cy="308991"/>
          </a:xfrm>
        </p:grpSpPr>
        <p:sp>
          <p:nvSpPr>
            <p:cNvPr id="129" name="Freeform 87">
              <a:extLst>
                <a:ext uri="{FF2B5EF4-FFF2-40B4-BE49-F238E27FC236}">
                  <a16:creationId xmlns:a16="http://schemas.microsoft.com/office/drawing/2014/main" id="{D6C073FE-3EA8-2801-15A4-3F48D58C8E53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130" name="Text Placeholder 85">
            <a:extLst>
              <a:ext uri="{FF2B5EF4-FFF2-40B4-BE49-F238E27FC236}">
                <a16:creationId xmlns:a16="http://schemas.microsoft.com/office/drawing/2014/main" id="{40A5E533-65FF-1F2A-26B7-B85112C2AD6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631769" y="5621255"/>
            <a:ext cx="1560673" cy="278309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131" name="Text Placeholder 89">
            <a:extLst>
              <a:ext uri="{FF2B5EF4-FFF2-40B4-BE49-F238E27FC236}">
                <a16:creationId xmlns:a16="http://schemas.microsoft.com/office/drawing/2014/main" id="{FC611264-510A-8D5D-86F4-DE06332526B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631769" y="7732156"/>
            <a:ext cx="1560673" cy="201125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132" name="Text Placeholder 67">
            <a:extLst>
              <a:ext uri="{FF2B5EF4-FFF2-40B4-BE49-F238E27FC236}">
                <a16:creationId xmlns:a16="http://schemas.microsoft.com/office/drawing/2014/main" id="{6D7BDB93-B3E0-DDE9-B8AF-C279DB8015E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860115" y="8076012"/>
            <a:ext cx="1276810" cy="299608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263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peo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9C9B487B-89C3-2DF0-FDCF-B7664412EECB}"/>
              </a:ext>
            </a:extLst>
          </p:cNvPr>
          <p:cNvGrpSpPr/>
          <p:nvPr userDrawn="1"/>
        </p:nvGrpSpPr>
        <p:grpSpPr>
          <a:xfrm>
            <a:off x="401449" y="152400"/>
            <a:ext cx="6055103" cy="765599"/>
            <a:chOff x="381630" y="609600"/>
            <a:chExt cx="6055103" cy="765599"/>
          </a:xfrm>
        </p:grpSpPr>
        <p:grpSp>
          <p:nvGrpSpPr>
            <p:cNvPr id="6" name="Group 2">
              <a:extLst>
                <a:ext uri="{FF2B5EF4-FFF2-40B4-BE49-F238E27FC236}">
                  <a16:creationId xmlns:a16="http://schemas.microsoft.com/office/drawing/2014/main" id="{F9D69F10-723E-FFA9-D2E3-D951A82172F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81630" y="609600"/>
              <a:ext cx="941620" cy="765599"/>
              <a:chOff x="0" y="0"/>
              <a:chExt cx="2557920" cy="2079765"/>
            </a:xfrm>
          </p:grpSpPr>
          <p:sp>
            <p:nvSpPr>
              <p:cNvPr id="36" name="Freeform 3">
                <a:extLst>
                  <a:ext uri="{FF2B5EF4-FFF2-40B4-BE49-F238E27FC236}">
                    <a16:creationId xmlns:a16="http://schemas.microsoft.com/office/drawing/2014/main" id="{B9AD8DC9-27D7-E13A-C3C4-6143565F1F20}"/>
                  </a:ext>
                </a:extLst>
              </p:cNvPr>
              <p:cNvSpPr/>
              <p:nvPr/>
            </p:nvSpPr>
            <p:spPr>
              <a:xfrm>
                <a:off x="63500" y="63500"/>
                <a:ext cx="1372108" cy="1952752"/>
              </a:xfrm>
              <a:custGeom>
                <a:avLst/>
                <a:gdLst/>
                <a:ahLst/>
                <a:cxnLst/>
                <a:rect l="l" t="t" r="r" b="b"/>
                <a:pathLst>
                  <a:path w="1372108" h="1952752">
                    <a:moveTo>
                      <a:pt x="1372108" y="210439"/>
                    </a:moveTo>
                    <a:lnTo>
                      <a:pt x="267589" y="1952752"/>
                    </a:lnTo>
                    <a:lnTo>
                      <a:pt x="0" y="1952752"/>
                    </a:lnTo>
                    <a:lnTo>
                      <a:pt x="1238631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7" name="Freeform 4">
                <a:extLst>
                  <a:ext uri="{FF2B5EF4-FFF2-40B4-BE49-F238E27FC236}">
                    <a16:creationId xmlns:a16="http://schemas.microsoft.com/office/drawing/2014/main" id="{BE973BE6-5101-1920-0664-CD4FA7298E8C}"/>
                  </a:ext>
                </a:extLst>
              </p:cNvPr>
              <p:cNvSpPr/>
              <p:nvPr/>
            </p:nvSpPr>
            <p:spPr>
              <a:xfrm>
                <a:off x="427355" y="349758"/>
                <a:ext cx="1104519" cy="1666494"/>
              </a:xfrm>
              <a:custGeom>
                <a:avLst/>
                <a:gdLst/>
                <a:ahLst/>
                <a:cxnLst/>
                <a:rect l="l" t="t" r="r" b="b"/>
                <a:pathLst>
                  <a:path w="1104519" h="1666494">
                    <a:moveTo>
                      <a:pt x="1104519" y="75946"/>
                    </a:moveTo>
                    <a:lnTo>
                      <a:pt x="96139" y="1666494"/>
                    </a:lnTo>
                    <a:lnTo>
                      <a:pt x="0" y="1666494"/>
                    </a:lnTo>
                    <a:lnTo>
                      <a:pt x="1056386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8" name="Freeform 5">
                <a:extLst>
                  <a:ext uri="{FF2B5EF4-FFF2-40B4-BE49-F238E27FC236}">
                    <a16:creationId xmlns:a16="http://schemas.microsoft.com/office/drawing/2014/main" id="{06FA7A25-F50A-4135-3247-71EAA53D7162}"/>
                  </a:ext>
                </a:extLst>
              </p:cNvPr>
              <p:cNvSpPr/>
              <p:nvPr/>
            </p:nvSpPr>
            <p:spPr>
              <a:xfrm>
                <a:off x="619760" y="501523"/>
                <a:ext cx="1008380" cy="1514729"/>
              </a:xfrm>
              <a:custGeom>
                <a:avLst/>
                <a:gdLst/>
                <a:ahLst/>
                <a:cxnLst/>
                <a:rect l="l" t="t" r="r" b="b"/>
                <a:pathLst>
                  <a:path w="1008380" h="1514729">
                    <a:moveTo>
                      <a:pt x="1008380" y="75819"/>
                    </a:moveTo>
                    <a:lnTo>
                      <a:pt x="96266" y="1514729"/>
                    </a:lnTo>
                    <a:lnTo>
                      <a:pt x="0" y="1514729"/>
                    </a:lnTo>
                    <a:lnTo>
                      <a:pt x="960247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9" name="Freeform 6">
                <a:extLst>
                  <a:ext uri="{FF2B5EF4-FFF2-40B4-BE49-F238E27FC236}">
                    <a16:creationId xmlns:a16="http://schemas.microsoft.com/office/drawing/2014/main" id="{02951ACB-71FE-ABA2-2B6D-562C936326BA}"/>
                  </a:ext>
                </a:extLst>
              </p:cNvPr>
              <p:cNvSpPr/>
              <p:nvPr/>
            </p:nvSpPr>
            <p:spPr>
              <a:xfrm>
                <a:off x="812038" y="653288"/>
                <a:ext cx="912368" cy="1362964"/>
              </a:xfrm>
              <a:custGeom>
                <a:avLst/>
                <a:gdLst/>
                <a:ahLst/>
                <a:cxnLst/>
                <a:rect l="l" t="t" r="r" b="b"/>
                <a:pathLst>
                  <a:path w="912368" h="1362964">
                    <a:moveTo>
                      <a:pt x="912368" y="75819"/>
                    </a:moveTo>
                    <a:lnTo>
                      <a:pt x="96266" y="1362964"/>
                    </a:lnTo>
                    <a:lnTo>
                      <a:pt x="0" y="1362964"/>
                    </a:lnTo>
                    <a:lnTo>
                      <a:pt x="864235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0" name="Freeform 7">
                <a:extLst>
                  <a:ext uri="{FF2B5EF4-FFF2-40B4-BE49-F238E27FC236}">
                    <a16:creationId xmlns:a16="http://schemas.microsoft.com/office/drawing/2014/main" id="{F69E04BA-5F07-A01D-EE99-774C00CB8D11}"/>
                  </a:ext>
                </a:extLst>
              </p:cNvPr>
              <p:cNvSpPr/>
              <p:nvPr/>
            </p:nvSpPr>
            <p:spPr>
              <a:xfrm>
                <a:off x="1004570" y="805180"/>
                <a:ext cx="815975" cy="1211072"/>
              </a:xfrm>
              <a:custGeom>
                <a:avLst/>
                <a:gdLst/>
                <a:ahLst/>
                <a:cxnLst/>
                <a:rect l="l" t="t" r="r" b="b"/>
                <a:pathLst>
                  <a:path w="815975" h="1211072">
                    <a:moveTo>
                      <a:pt x="815975" y="75692"/>
                    </a:moveTo>
                    <a:lnTo>
                      <a:pt x="96139" y="1211072"/>
                    </a:lnTo>
                    <a:lnTo>
                      <a:pt x="0" y="1211072"/>
                    </a:lnTo>
                    <a:lnTo>
                      <a:pt x="767969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1" name="Freeform 8">
                <a:extLst>
                  <a:ext uri="{FF2B5EF4-FFF2-40B4-BE49-F238E27FC236}">
                    <a16:creationId xmlns:a16="http://schemas.microsoft.com/office/drawing/2014/main" id="{61404AE3-11CD-25A3-E4BC-A143B7A18860}"/>
                  </a:ext>
                </a:extLst>
              </p:cNvPr>
              <p:cNvSpPr/>
              <p:nvPr/>
            </p:nvSpPr>
            <p:spPr>
              <a:xfrm>
                <a:off x="1196975" y="956691"/>
                <a:ext cx="719709" cy="1059561"/>
              </a:xfrm>
              <a:custGeom>
                <a:avLst/>
                <a:gdLst/>
                <a:ahLst/>
                <a:cxnLst/>
                <a:rect l="l" t="t" r="r" b="b"/>
                <a:pathLst>
                  <a:path w="719709" h="1059561">
                    <a:moveTo>
                      <a:pt x="719709" y="75946"/>
                    </a:moveTo>
                    <a:lnTo>
                      <a:pt x="96139" y="1059561"/>
                    </a:lnTo>
                    <a:lnTo>
                      <a:pt x="0" y="1059561"/>
                    </a:lnTo>
                    <a:lnTo>
                      <a:pt x="671703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2" name="Freeform 9">
                <a:extLst>
                  <a:ext uri="{FF2B5EF4-FFF2-40B4-BE49-F238E27FC236}">
                    <a16:creationId xmlns:a16="http://schemas.microsoft.com/office/drawing/2014/main" id="{7B94F69A-BBED-10BD-8E01-C7FDE3282784}"/>
                  </a:ext>
                </a:extLst>
              </p:cNvPr>
              <p:cNvSpPr/>
              <p:nvPr/>
            </p:nvSpPr>
            <p:spPr>
              <a:xfrm>
                <a:off x="1389380" y="1108456"/>
                <a:ext cx="623570" cy="907796"/>
              </a:xfrm>
              <a:custGeom>
                <a:avLst/>
                <a:gdLst/>
                <a:ahLst/>
                <a:cxnLst/>
                <a:rect l="l" t="t" r="r" b="b"/>
                <a:pathLst>
                  <a:path w="623570" h="907796">
                    <a:moveTo>
                      <a:pt x="623570" y="75946"/>
                    </a:moveTo>
                    <a:lnTo>
                      <a:pt x="96139" y="907796"/>
                    </a:lnTo>
                    <a:lnTo>
                      <a:pt x="0" y="907796"/>
                    </a:lnTo>
                    <a:lnTo>
                      <a:pt x="575564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3" name="Freeform 10">
                <a:extLst>
                  <a:ext uri="{FF2B5EF4-FFF2-40B4-BE49-F238E27FC236}">
                    <a16:creationId xmlns:a16="http://schemas.microsoft.com/office/drawing/2014/main" id="{303B1A7A-578A-53C0-1B30-2439CCA28629}"/>
                  </a:ext>
                </a:extLst>
              </p:cNvPr>
              <p:cNvSpPr/>
              <p:nvPr/>
            </p:nvSpPr>
            <p:spPr>
              <a:xfrm>
                <a:off x="1581658" y="1260221"/>
                <a:ext cx="527431" cy="756031"/>
              </a:xfrm>
              <a:custGeom>
                <a:avLst/>
                <a:gdLst/>
                <a:ahLst/>
                <a:cxnLst/>
                <a:rect l="l" t="t" r="r" b="b"/>
                <a:pathLst>
                  <a:path w="527431" h="756031">
                    <a:moveTo>
                      <a:pt x="527431" y="75819"/>
                    </a:moveTo>
                    <a:lnTo>
                      <a:pt x="96139" y="756031"/>
                    </a:lnTo>
                    <a:lnTo>
                      <a:pt x="0" y="756031"/>
                    </a:lnTo>
                    <a:lnTo>
                      <a:pt x="479425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4" name="Freeform 11">
                <a:extLst>
                  <a:ext uri="{FF2B5EF4-FFF2-40B4-BE49-F238E27FC236}">
                    <a16:creationId xmlns:a16="http://schemas.microsoft.com/office/drawing/2014/main" id="{573249BE-57BA-6EF7-C266-65731BAF95B5}"/>
                  </a:ext>
                </a:extLst>
              </p:cNvPr>
              <p:cNvSpPr/>
              <p:nvPr/>
            </p:nvSpPr>
            <p:spPr>
              <a:xfrm>
                <a:off x="1774063" y="1411859"/>
                <a:ext cx="431165" cy="604393"/>
              </a:xfrm>
              <a:custGeom>
                <a:avLst/>
                <a:gdLst/>
                <a:ahLst/>
                <a:cxnLst/>
                <a:rect l="l" t="t" r="r" b="b"/>
                <a:pathLst>
                  <a:path w="431165" h="604393">
                    <a:moveTo>
                      <a:pt x="431165" y="75819"/>
                    </a:moveTo>
                    <a:lnTo>
                      <a:pt x="96139" y="604393"/>
                    </a:lnTo>
                    <a:lnTo>
                      <a:pt x="0" y="604393"/>
                    </a:lnTo>
                    <a:lnTo>
                      <a:pt x="383159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5" name="Freeform 12">
                <a:extLst>
                  <a:ext uri="{FF2B5EF4-FFF2-40B4-BE49-F238E27FC236}">
                    <a16:creationId xmlns:a16="http://schemas.microsoft.com/office/drawing/2014/main" id="{DD2FF07E-6E97-4429-4FDD-E88A6487D8A0}"/>
                  </a:ext>
                </a:extLst>
              </p:cNvPr>
              <p:cNvSpPr/>
              <p:nvPr/>
            </p:nvSpPr>
            <p:spPr>
              <a:xfrm>
                <a:off x="1966468" y="1563370"/>
                <a:ext cx="335026" cy="452882"/>
              </a:xfrm>
              <a:custGeom>
                <a:avLst/>
                <a:gdLst/>
                <a:ahLst/>
                <a:cxnLst/>
                <a:rect l="l" t="t" r="r" b="b"/>
                <a:pathLst>
                  <a:path w="335026" h="452882">
                    <a:moveTo>
                      <a:pt x="335026" y="75946"/>
                    </a:moveTo>
                    <a:lnTo>
                      <a:pt x="96266" y="452882"/>
                    </a:lnTo>
                    <a:lnTo>
                      <a:pt x="0" y="452882"/>
                    </a:lnTo>
                    <a:lnTo>
                      <a:pt x="286893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6" name="Freeform 13">
                <a:extLst>
                  <a:ext uri="{FF2B5EF4-FFF2-40B4-BE49-F238E27FC236}">
                    <a16:creationId xmlns:a16="http://schemas.microsoft.com/office/drawing/2014/main" id="{6D17530D-6A59-4CCF-B07E-7F96A3FE7FF7}"/>
                  </a:ext>
                </a:extLst>
              </p:cNvPr>
              <p:cNvSpPr/>
              <p:nvPr/>
            </p:nvSpPr>
            <p:spPr>
              <a:xfrm>
                <a:off x="2158873" y="1715135"/>
                <a:ext cx="238887" cy="301117"/>
              </a:xfrm>
              <a:custGeom>
                <a:avLst/>
                <a:gdLst/>
                <a:ahLst/>
                <a:cxnLst/>
                <a:rect l="l" t="t" r="r" b="b"/>
                <a:pathLst>
                  <a:path w="238887" h="301117">
                    <a:moveTo>
                      <a:pt x="238887" y="76073"/>
                    </a:moveTo>
                    <a:lnTo>
                      <a:pt x="96266" y="301117"/>
                    </a:lnTo>
                    <a:lnTo>
                      <a:pt x="0" y="301117"/>
                    </a:lnTo>
                    <a:lnTo>
                      <a:pt x="190754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7" name="Freeform 14">
                <a:extLst>
                  <a:ext uri="{FF2B5EF4-FFF2-40B4-BE49-F238E27FC236}">
                    <a16:creationId xmlns:a16="http://schemas.microsoft.com/office/drawing/2014/main" id="{354E063A-C1E3-C35D-345C-CF023EF6AE1C}"/>
                  </a:ext>
                </a:extLst>
              </p:cNvPr>
              <p:cNvSpPr/>
              <p:nvPr/>
            </p:nvSpPr>
            <p:spPr>
              <a:xfrm>
                <a:off x="2351405" y="1867027"/>
                <a:ext cx="143002" cy="149225"/>
              </a:xfrm>
              <a:custGeom>
                <a:avLst/>
                <a:gdLst/>
                <a:ahLst/>
                <a:cxnLst/>
                <a:rect l="l" t="t" r="r" b="b"/>
                <a:pathLst>
                  <a:path w="143002" h="149225">
                    <a:moveTo>
                      <a:pt x="143002" y="76581"/>
                    </a:moveTo>
                    <a:lnTo>
                      <a:pt x="143002" y="76708"/>
                    </a:lnTo>
                    <a:lnTo>
                      <a:pt x="97028" y="149225"/>
                    </a:lnTo>
                    <a:lnTo>
                      <a:pt x="0" y="149225"/>
                    </a:lnTo>
                    <a:lnTo>
                      <a:pt x="94488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7" name="Group 17">
              <a:extLst>
                <a:ext uri="{FF2B5EF4-FFF2-40B4-BE49-F238E27FC236}">
                  <a16:creationId xmlns:a16="http://schemas.microsoft.com/office/drawing/2014/main" id="{C22DCF93-CBD9-4816-4BE8-298F2DB9862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506078" y="1175057"/>
              <a:ext cx="250121" cy="127438"/>
              <a:chOff x="0" y="0"/>
              <a:chExt cx="679463" cy="346189"/>
            </a:xfrm>
          </p:grpSpPr>
          <p:sp>
            <p:nvSpPr>
              <p:cNvPr id="34" name="Freeform 18">
                <a:extLst>
                  <a:ext uri="{FF2B5EF4-FFF2-40B4-BE49-F238E27FC236}">
                    <a16:creationId xmlns:a16="http://schemas.microsoft.com/office/drawing/2014/main" id="{FC3F02B4-C203-CD58-46A4-2D38A2DF1BEF}"/>
                  </a:ext>
                </a:extLst>
              </p:cNvPr>
              <p:cNvSpPr/>
              <p:nvPr/>
            </p:nvSpPr>
            <p:spPr>
              <a:xfrm>
                <a:off x="63500" y="63500"/>
                <a:ext cx="248666" cy="219075"/>
              </a:xfrm>
              <a:custGeom>
                <a:avLst/>
                <a:gdLst/>
                <a:ahLst/>
                <a:cxnLst/>
                <a:rect l="l" t="t" r="r" b="b"/>
                <a:pathLst>
                  <a:path w="248666" h="219075">
                    <a:moveTo>
                      <a:pt x="0" y="109093"/>
                    </a:moveTo>
                    <a:lnTo>
                      <a:pt x="0" y="0"/>
                    </a:lnTo>
                    <a:lnTo>
                      <a:pt x="40259" y="0"/>
                    </a:lnTo>
                    <a:lnTo>
                      <a:pt x="40259" y="107950"/>
                    </a:lnTo>
                    <a:cubicBezTo>
                      <a:pt x="40259" y="146685"/>
                      <a:pt x="55880" y="184912"/>
                      <a:pt x="124460" y="184912"/>
                    </a:cubicBezTo>
                    <a:cubicBezTo>
                      <a:pt x="192786" y="184912"/>
                      <a:pt x="208407" y="146431"/>
                      <a:pt x="208407" y="107950"/>
                    </a:cubicBezTo>
                    <a:lnTo>
                      <a:pt x="208407" y="0"/>
                    </a:lnTo>
                    <a:lnTo>
                      <a:pt x="248666" y="0"/>
                    </a:lnTo>
                    <a:lnTo>
                      <a:pt x="248666" y="109093"/>
                    </a:lnTo>
                    <a:cubicBezTo>
                      <a:pt x="248666" y="174371"/>
                      <a:pt x="216789" y="219075"/>
                      <a:pt x="124460" y="219075"/>
                    </a:cubicBezTo>
                    <a:cubicBezTo>
                      <a:pt x="31877" y="219075"/>
                      <a:pt x="0" y="174244"/>
                      <a:pt x="0" y="109093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5" name="Freeform 19">
                <a:extLst>
                  <a:ext uri="{FF2B5EF4-FFF2-40B4-BE49-F238E27FC236}">
                    <a16:creationId xmlns:a16="http://schemas.microsoft.com/office/drawing/2014/main" id="{532635F2-0DB7-5590-04DA-0FC572E63248}"/>
                  </a:ext>
                </a:extLst>
              </p:cNvPr>
              <p:cNvSpPr/>
              <p:nvPr/>
            </p:nvSpPr>
            <p:spPr>
              <a:xfrm>
                <a:off x="355600" y="63500"/>
                <a:ext cx="260350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60350" h="213106">
                    <a:moveTo>
                      <a:pt x="0" y="0"/>
                    </a:moveTo>
                    <a:lnTo>
                      <a:pt x="59182" y="0"/>
                    </a:lnTo>
                    <a:lnTo>
                      <a:pt x="220345" y="176784"/>
                    </a:lnTo>
                    <a:lnTo>
                      <a:pt x="220345" y="0"/>
                    </a:lnTo>
                    <a:lnTo>
                      <a:pt x="260350" y="0"/>
                    </a:lnTo>
                    <a:lnTo>
                      <a:pt x="260350" y="213106"/>
                    </a:lnTo>
                    <a:lnTo>
                      <a:pt x="201422" y="213106"/>
                    </a:lnTo>
                    <a:lnTo>
                      <a:pt x="40259" y="36322"/>
                    </a:lnTo>
                    <a:lnTo>
                      <a:pt x="40259" y="213106"/>
                    </a:ln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8" name="Group 20">
              <a:extLst>
                <a:ext uri="{FF2B5EF4-FFF2-40B4-BE49-F238E27FC236}">
                  <a16:creationId xmlns:a16="http://schemas.microsoft.com/office/drawing/2014/main" id="{667A94AC-F082-834E-27FC-68AF95D83F8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769180" y="1173068"/>
              <a:ext cx="793372" cy="129423"/>
              <a:chOff x="0" y="0"/>
              <a:chExt cx="2155203" cy="351574"/>
            </a:xfrm>
          </p:grpSpPr>
          <p:sp>
            <p:nvSpPr>
              <p:cNvPr id="26" name="Freeform 21">
                <a:extLst>
                  <a:ext uri="{FF2B5EF4-FFF2-40B4-BE49-F238E27FC236}">
                    <a16:creationId xmlns:a16="http://schemas.microsoft.com/office/drawing/2014/main" id="{7E540CFF-47FD-FB0A-A60D-388C147B1C54}"/>
                  </a:ext>
                </a:extLst>
              </p:cNvPr>
              <p:cNvSpPr/>
              <p:nvPr/>
            </p:nvSpPr>
            <p:spPr>
              <a:xfrm>
                <a:off x="63500" y="63500"/>
                <a:ext cx="254635" cy="224536"/>
              </a:xfrm>
              <a:custGeom>
                <a:avLst/>
                <a:gdLst/>
                <a:ahLst/>
                <a:cxnLst/>
                <a:rect l="l" t="t" r="r" b="b"/>
                <a:pathLst>
                  <a:path w="254635" h="224536">
                    <a:moveTo>
                      <a:pt x="0" y="147320"/>
                    </a:moveTo>
                    <a:lnTo>
                      <a:pt x="41783" y="147320"/>
                    </a:lnTo>
                    <a:cubicBezTo>
                      <a:pt x="41783" y="181356"/>
                      <a:pt x="68834" y="194564"/>
                      <a:pt x="133477" y="194564"/>
                    </a:cubicBezTo>
                    <a:cubicBezTo>
                      <a:pt x="189738" y="194564"/>
                      <a:pt x="213106" y="185293"/>
                      <a:pt x="213106" y="159639"/>
                    </a:cubicBezTo>
                    <a:cubicBezTo>
                      <a:pt x="213106" y="134366"/>
                      <a:pt x="195707" y="130810"/>
                      <a:pt x="131318" y="126619"/>
                    </a:cubicBezTo>
                    <a:lnTo>
                      <a:pt x="119253" y="125730"/>
                    </a:lnTo>
                    <a:cubicBezTo>
                      <a:pt x="35687" y="120650"/>
                      <a:pt x="6223" y="103759"/>
                      <a:pt x="6223" y="60452"/>
                    </a:cubicBezTo>
                    <a:cubicBezTo>
                      <a:pt x="6350" y="18034"/>
                      <a:pt x="47498" y="0"/>
                      <a:pt x="122428" y="0"/>
                    </a:cubicBezTo>
                    <a:cubicBezTo>
                      <a:pt x="203581" y="0"/>
                      <a:pt x="244475" y="24003"/>
                      <a:pt x="245745" y="73660"/>
                    </a:cubicBezTo>
                    <a:lnTo>
                      <a:pt x="204216" y="73660"/>
                    </a:lnTo>
                    <a:cubicBezTo>
                      <a:pt x="204216" y="40259"/>
                      <a:pt x="174371" y="30099"/>
                      <a:pt x="119126" y="30099"/>
                    </a:cubicBezTo>
                    <a:cubicBezTo>
                      <a:pt x="67437" y="30099"/>
                      <a:pt x="47879" y="38481"/>
                      <a:pt x="47879" y="60452"/>
                    </a:cubicBezTo>
                    <a:cubicBezTo>
                      <a:pt x="47879" y="85344"/>
                      <a:pt x="65913" y="90805"/>
                      <a:pt x="124841" y="94996"/>
                    </a:cubicBezTo>
                    <a:lnTo>
                      <a:pt x="137414" y="95885"/>
                    </a:lnTo>
                    <a:cubicBezTo>
                      <a:pt x="212852" y="101346"/>
                      <a:pt x="254635" y="107315"/>
                      <a:pt x="254635" y="158369"/>
                    </a:cubicBezTo>
                    <a:cubicBezTo>
                      <a:pt x="254635" y="208915"/>
                      <a:pt x="208915" y="224536"/>
                      <a:pt x="133477" y="224536"/>
                    </a:cubicBezTo>
                    <a:cubicBezTo>
                      <a:pt x="46863" y="224536"/>
                      <a:pt x="1524" y="205359"/>
                      <a:pt x="0" y="147320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7" name="Freeform 22">
                <a:extLst>
                  <a:ext uri="{FF2B5EF4-FFF2-40B4-BE49-F238E27FC236}">
                    <a16:creationId xmlns:a16="http://schemas.microsoft.com/office/drawing/2014/main" id="{26B794BD-A00B-8A5F-446F-D016B1DE24EC}"/>
                  </a:ext>
                </a:extLst>
              </p:cNvPr>
              <p:cNvSpPr/>
              <p:nvPr/>
            </p:nvSpPr>
            <p:spPr>
              <a:xfrm>
                <a:off x="319786" y="68961"/>
                <a:ext cx="281051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81051" h="213106">
                    <a:moveTo>
                      <a:pt x="120523" y="141224"/>
                    </a:moveTo>
                    <a:lnTo>
                      <a:pt x="0" y="0"/>
                    </a:lnTo>
                    <a:lnTo>
                      <a:pt x="50546" y="0"/>
                    </a:lnTo>
                    <a:lnTo>
                      <a:pt x="140716" y="107950"/>
                    </a:lnTo>
                    <a:lnTo>
                      <a:pt x="231140" y="0"/>
                    </a:lnTo>
                    <a:lnTo>
                      <a:pt x="281051" y="0"/>
                    </a:lnTo>
                    <a:lnTo>
                      <a:pt x="160782" y="141224"/>
                    </a:lnTo>
                    <a:lnTo>
                      <a:pt x="160782" y="213106"/>
                    </a:lnTo>
                    <a:lnTo>
                      <a:pt x="120523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8" name="Freeform 23">
                <a:extLst>
                  <a:ext uri="{FF2B5EF4-FFF2-40B4-BE49-F238E27FC236}">
                    <a16:creationId xmlns:a16="http://schemas.microsoft.com/office/drawing/2014/main" id="{6CFE463A-D26F-743E-0D0F-46581F985803}"/>
                  </a:ext>
                </a:extLst>
              </p:cNvPr>
              <p:cNvSpPr/>
              <p:nvPr/>
            </p:nvSpPr>
            <p:spPr>
              <a:xfrm>
                <a:off x="630809" y="68961"/>
                <a:ext cx="260350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60350" h="213106">
                    <a:moveTo>
                      <a:pt x="0" y="0"/>
                    </a:moveTo>
                    <a:lnTo>
                      <a:pt x="59182" y="0"/>
                    </a:lnTo>
                    <a:lnTo>
                      <a:pt x="220345" y="176784"/>
                    </a:lnTo>
                    <a:lnTo>
                      <a:pt x="220345" y="0"/>
                    </a:lnTo>
                    <a:lnTo>
                      <a:pt x="260350" y="0"/>
                    </a:lnTo>
                    <a:lnTo>
                      <a:pt x="260350" y="213106"/>
                    </a:lnTo>
                    <a:lnTo>
                      <a:pt x="201422" y="213106"/>
                    </a:lnTo>
                    <a:lnTo>
                      <a:pt x="40259" y="36322"/>
                    </a:lnTo>
                    <a:lnTo>
                      <a:pt x="40259" y="213106"/>
                    </a:ln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9" name="Freeform 24">
                <a:extLst>
                  <a:ext uri="{FF2B5EF4-FFF2-40B4-BE49-F238E27FC236}">
                    <a16:creationId xmlns:a16="http://schemas.microsoft.com/office/drawing/2014/main" id="{E9C37AB2-2E1B-66FE-3F51-D907E2851FAB}"/>
                  </a:ext>
                </a:extLst>
              </p:cNvPr>
              <p:cNvSpPr/>
              <p:nvPr/>
            </p:nvSpPr>
            <p:spPr>
              <a:xfrm>
                <a:off x="942086" y="68961"/>
                <a:ext cx="251333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51333" h="213106">
                    <a:moveTo>
                      <a:pt x="123317" y="178816"/>
                    </a:moveTo>
                    <a:cubicBezTo>
                      <a:pt x="175895" y="178816"/>
                      <a:pt x="209931" y="150241"/>
                      <a:pt x="209931" y="106299"/>
                    </a:cubicBezTo>
                    <a:cubicBezTo>
                      <a:pt x="209931" y="62738"/>
                      <a:pt x="176022" y="34163"/>
                      <a:pt x="123317" y="34163"/>
                    </a:cubicBezTo>
                    <a:lnTo>
                      <a:pt x="40386" y="34163"/>
                    </a:lnTo>
                    <a:lnTo>
                      <a:pt x="40386" y="178816"/>
                    </a:lnTo>
                    <a:close/>
                    <a:moveTo>
                      <a:pt x="0" y="0"/>
                    </a:moveTo>
                    <a:lnTo>
                      <a:pt x="138938" y="0"/>
                    </a:lnTo>
                    <a:cubicBezTo>
                      <a:pt x="203581" y="0"/>
                      <a:pt x="251333" y="45085"/>
                      <a:pt x="251333" y="106426"/>
                    </a:cubicBezTo>
                    <a:cubicBezTo>
                      <a:pt x="251333" y="167767"/>
                      <a:pt x="203581" y="213106"/>
                      <a:pt x="138938" y="213106"/>
                    </a:cubicBez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0" name="Freeform 25">
                <a:extLst>
                  <a:ext uri="{FF2B5EF4-FFF2-40B4-BE49-F238E27FC236}">
                    <a16:creationId xmlns:a16="http://schemas.microsoft.com/office/drawing/2014/main" id="{79508E35-C805-0836-99F8-C82A7EC0ED8E}"/>
                  </a:ext>
                </a:extLst>
              </p:cNvPr>
              <p:cNvSpPr/>
              <p:nvPr/>
            </p:nvSpPr>
            <p:spPr>
              <a:xfrm>
                <a:off x="1232154" y="68961"/>
                <a:ext cx="40259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40259" h="213106">
                    <a:moveTo>
                      <a:pt x="0" y="0"/>
                    </a:moveTo>
                    <a:lnTo>
                      <a:pt x="40259" y="0"/>
                    </a:lnTo>
                    <a:lnTo>
                      <a:pt x="40259" y="213106"/>
                    </a:ln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1" name="Freeform 26">
                <a:extLst>
                  <a:ext uri="{FF2B5EF4-FFF2-40B4-BE49-F238E27FC236}">
                    <a16:creationId xmlns:a16="http://schemas.microsoft.com/office/drawing/2014/main" id="{BEBD24B1-9236-2FDC-C403-0F6C57606044}"/>
                  </a:ext>
                </a:extLst>
              </p:cNvPr>
              <p:cNvSpPr/>
              <p:nvPr/>
            </p:nvSpPr>
            <p:spPr>
              <a:xfrm>
                <a:off x="1311021" y="63627"/>
                <a:ext cx="271526" cy="224409"/>
              </a:xfrm>
              <a:custGeom>
                <a:avLst/>
                <a:gdLst/>
                <a:ahLst/>
                <a:cxnLst/>
                <a:rect l="l" t="t" r="r" b="b"/>
                <a:pathLst>
                  <a:path w="271526" h="224409">
                    <a:moveTo>
                      <a:pt x="0" y="111760"/>
                    </a:moveTo>
                    <a:cubicBezTo>
                      <a:pt x="0" y="43815"/>
                      <a:pt x="57404" y="0"/>
                      <a:pt x="138938" y="0"/>
                    </a:cubicBezTo>
                    <a:cubicBezTo>
                      <a:pt x="211709" y="0"/>
                      <a:pt x="265176" y="36957"/>
                      <a:pt x="271526" y="86233"/>
                    </a:cubicBezTo>
                    <a:lnTo>
                      <a:pt x="229108" y="86233"/>
                    </a:lnTo>
                    <a:cubicBezTo>
                      <a:pt x="224028" y="60960"/>
                      <a:pt x="190881" y="33909"/>
                      <a:pt x="138938" y="33909"/>
                    </a:cubicBezTo>
                    <a:cubicBezTo>
                      <a:pt x="80010" y="33909"/>
                      <a:pt x="41783" y="66421"/>
                      <a:pt x="41783" y="111760"/>
                    </a:cubicBezTo>
                    <a:cubicBezTo>
                      <a:pt x="41783" y="157480"/>
                      <a:pt x="80010" y="190246"/>
                      <a:pt x="138938" y="190246"/>
                    </a:cubicBezTo>
                    <a:cubicBezTo>
                      <a:pt x="191008" y="190246"/>
                      <a:pt x="224028" y="162941"/>
                      <a:pt x="229108" y="137287"/>
                    </a:cubicBezTo>
                    <a:lnTo>
                      <a:pt x="271526" y="137287"/>
                    </a:lnTo>
                    <a:cubicBezTo>
                      <a:pt x="265557" y="187198"/>
                      <a:pt x="211709" y="224409"/>
                      <a:pt x="138938" y="224409"/>
                    </a:cubicBezTo>
                    <a:cubicBezTo>
                      <a:pt x="57404" y="224409"/>
                      <a:pt x="0" y="179959"/>
                      <a:pt x="0" y="111633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2" name="Freeform 27">
                <a:extLst>
                  <a:ext uri="{FF2B5EF4-FFF2-40B4-BE49-F238E27FC236}">
                    <a16:creationId xmlns:a16="http://schemas.microsoft.com/office/drawing/2014/main" id="{943BE2BF-19A5-C9E6-7484-386F68C0633A}"/>
                  </a:ext>
                </a:extLst>
              </p:cNvPr>
              <p:cNvSpPr/>
              <p:nvPr/>
            </p:nvSpPr>
            <p:spPr>
              <a:xfrm>
                <a:off x="1588262" y="68961"/>
                <a:ext cx="286893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86893" h="213106">
                    <a:moveTo>
                      <a:pt x="201422" y="134366"/>
                    </a:moveTo>
                    <a:lnTo>
                      <a:pt x="143764" y="26416"/>
                    </a:lnTo>
                    <a:lnTo>
                      <a:pt x="85725" y="134366"/>
                    </a:lnTo>
                    <a:close/>
                    <a:moveTo>
                      <a:pt x="118237" y="0"/>
                    </a:moveTo>
                    <a:lnTo>
                      <a:pt x="169291" y="0"/>
                    </a:lnTo>
                    <a:lnTo>
                      <a:pt x="286893" y="213106"/>
                    </a:lnTo>
                    <a:lnTo>
                      <a:pt x="243967" y="213106"/>
                    </a:lnTo>
                    <a:lnTo>
                      <a:pt x="217805" y="164338"/>
                    </a:lnTo>
                    <a:lnTo>
                      <a:pt x="69469" y="164338"/>
                    </a:lnTo>
                    <a:lnTo>
                      <a:pt x="43307" y="213106"/>
                    </a:ln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3" name="Freeform 28">
                <a:extLst>
                  <a:ext uri="{FF2B5EF4-FFF2-40B4-BE49-F238E27FC236}">
                    <a16:creationId xmlns:a16="http://schemas.microsoft.com/office/drawing/2014/main" id="{FC130001-8836-F187-38C7-9686AD97E96F}"/>
                  </a:ext>
                </a:extLst>
              </p:cNvPr>
              <p:cNvSpPr/>
              <p:nvPr/>
            </p:nvSpPr>
            <p:spPr>
              <a:xfrm>
                <a:off x="1845691" y="68961"/>
                <a:ext cx="245999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45999" h="213106">
                    <a:moveTo>
                      <a:pt x="127" y="0"/>
                    </a:moveTo>
                    <a:lnTo>
                      <a:pt x="245999" y="0"/>
                    </a:lnTo>
                    <a:lnTo>
                      <a:pt x="245999" y="34290"/>
                    </a:lnTo>
                    <a:lnTo>
                      <a:pt x="143129" y="34290"/>
                    </a:lnTo>
                    <a:lnTo>
                      <a:pt x="143129" y="213106"/>
                    </a:lnTo>
                    <a:lnTo>
                      <a:pt x="103124" y="213106"/>
                    </a:lnTo>
                    <a:lnTo>
                      <a:pt x="103124" y="34163"/>
                    </a:lnTo>
                    <a:lnTo>
                      <a:pt x="0" y="34163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9" name="Group 32">
              <a:extLst>
                <a:ext uri="{FF2B5EF4-FFF2-40B4-BE49-F238E27FC236}">
                  <a16:creationId xmlns:a16="http://schemas.microsoft.com/office/drawing/2014/main" id="{33E0CAF4-B457-34BB-6ED6-4A9D86CE5D9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573771" y="1172175"/>
              <a:ext cx="478006" cy="130320"/>
              <a:chOff x="0" y="0"/>
              <a:chExt cx="1298512" cy="354012"/>
            </a:xfrm>
          </p:grpSpPr>
          <p:sp>
            <p:nvSpPr>
              <p:cNvPr id="22" name="Freeform 33">
                <a:extLst>
                  <a:ext uri="{FF2B5EF4-FFF2-40B4-BE49-F238E27FC236}">
                    <a16:creationId xmlns:a16="http://schemas.microsoft.com/office/drawing/2014/main" id="{9CC7A42E-5481-EA75-DED3-25BB6B06D205}"/>
                  </a:ext>
                </a:extLst>
              </p:cNvPr>
              <p:cNvSpPr/>
              <p:nvPr/>
            </p:nvSpPr>
            <p:spPr>
              <a:xfrm>
                <a:off x="63500" y="68580"/>
                <a:ext cx="255524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255524" h="215900">
                    <a:moveTo>
                      <a:pt x="152146" y="103124"/>
                    </a:moveTo>
                    <a:cubicBezTo>
                      <a:pt x="172339" y="103124"/>
                      <a:pt x="181864" y="98933"/>
                      <a:pt x="181864" y="81153"/>
                    </a:cubicBezTo>
                    <a:cubicBezTo>
                      <a:pt x="181864" y="63373"/>
                      <a:pt x="172212" y="59563"/>
                      <a:pt x="152146" y="59563"/>
                    </a:cubicBezTo>
                    <a:lnTo>
                      <a:pt x="70612" y="59563"/>
                    </a:lnTo>
                    <a:lnTo>
                      <a:pt x="70612" y="103124"/>
                    </a:lnTo>
                    <a:close/>
                    <a:moveTo>
                      <a:pt x="0" y="0"/>
                    </a:moveTo>
                    <a:lnTo>
                      <a:pt x="168910" y="0"/>
                    </a:lnTo>
                    <a:cubicBezTo>
                      <a:pt x="222758" y="0"/>
                      <a:pt x="255524" y="30099"/>
                      <a:pt x="255524" y="81153"/>
                    </a:cubicBezTo>
                    <a:cubicBezTo>
                      <a:pt x="255524" y="131953"/>
                      <a:pt x="222758" y="162306"/>
                      <a:pt x="168910" y="162306"/>
                    </a:cubicBezTo>
                    <a:lnTo>
                      <a:pt x="70612" y="162306"/>
                    </a:lnTo>
                    <a:lnTo>
                      <a:pt x="70612" y="215900"/>
                    </a:lnTo>
                    <a:lnTo>
                      <a:pt x="0" y="215900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3" name="Freeform 34">
                <a:extLst>
                  <a:ext uri="{FF2B5EF4-FFF2-40B4-BE49-F238E27FC236}">
                    <a16:creationId xmlns:a16="http://schemas.microsoft.com/office/drawing/2014/main" id="{77A22B44-504A-1C05-79AE-C55D91DFC368}"/>
                  </a:ext>
                </a:extLst>
              </p:cNvPr>
              <p:cNvSpPr/>
              <p:nvPr/>
            </p:nvSpPr>
            <p:spPr>
              <a:xfrm>
                <a:off x="342646" y="63500"/>
                <a:ext cx="302768" cy="226949"/>
              </a:xfrm>
              <a:custGeom>
                <a:avLst/>
                <a:gdLst/>
                <a:ahLst/>
                <a:cxnLst/>
                <a:rect l="l" t="t" r="r" b="b"/>
                <a:pathLst>
                  <a:path w="302768" h="226949">
                    <a:moveTo>
                      <a:pt x="151257" y="167513"/>
                    </a:moveTo>
                    <a:cubicBezTo>
                      <a:pt x="199009" y="167513"/>
                      <a:pt x="229489" y="145923"/>
                      <a:pt x="229489" y="113157"/>
                    </a:cubicBezTo>
                    <a:cubicBezTo>
                      <a:pt x="229489" y="80645"/>
                      <a:pt x="199136" y="59309"/>
                      <a:pt x="151257" y="59309"/>
                    </a:cubicBezTo>
                    <a:cubicBezTo>
                      <a:pt x="103759" y="59309"/>
                      <a:pt x="73660" y="80645"/>
                      <a:pt x="73660" y="113157"/>
                    </a:cubicBezTo>
                    <a:cubicBezTo>
                      <a:pt x="73660" y="145923"/>
                      <a:pt x="104013" y="167513"/>
                      <a:pt x="151257" y="167513"/>
                    </a:cubicBezTo>
                    <a:moveTo>
                      <a:pt x="0" y="113030"/>
                    </a:moveTo>
                    <a:cubicBezTo>
                      <a:pt x="0" y="44450"/>
                      <a:pt x="59563" y="0"/>
                      <a:pt x="151257" y="0"/>
                    </a:cubicBezTo>
                    <a:cubicBezTo>
                      <a:pt x="243586" y="0"/>
                      <a:pt x="302768" y="44577"/>
                      <a:pt x="302768" y="113030"/>
                    </a:cubicBezTo>
                    <a:cubicBezTo>
                      <a:pt x="302768" y="182245"/>
                      <a:pt x="243586" y="226949"/>
                      <a:pt x="151257" y="226949"/>
                    </a:cubicBezTo>
                    <a:cubicBezTo>
                      <a:pt x="59563" y="226949"/>
                      <a:pt x="0" y="182118"/>
                      <a:pt x="0" y="113030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4" name="Freeform 35">
                <a:extLst>
                  <a:ext uri="{FF2B5EF4-FFF2-40B4-BE49-F238E27FC236}">
                    <a16:creationId xmlns:a16="http://schemas.microsoft.com/office/drawing/2014/main" id="{E76E33B9-9303-ADCE-A240-C57177B9C195}"/>
                  </a:ext>
                </a:extLst>
              </p:cNvPr>
              <p:cNvSpPr/>
              <p:nvPr/>
            </p:nvSpPr>
            <p:spPr>
              <a:xfrm>
                <a:off x="675386" y="68580"/>
                <a:ext cx="262763" cy="221869"/>
              </a:xfrm>
              <a:custGeom>
                <a:avLst/>
                <a:gdLst/>
                <a:ahLst/>
                <a:cxnLst/>
                <a:rect l="l" t="t" r="r" b="b"/>
                <a:pathLst>
                  <a:path w="262763" h="221869">
                    <a:moveTo>
                      <a:pt x="0" y="110363"/>
                    </a:moveTo>
                    <a:lnTo>
                      <a:pt x="0" y="0"/>
                    </a:lnTo>
                    <a:lnTo>
                      <a:pt x="70612" y="0"/>
                    </a:lnTo>
                    <a:lnTo>
                      <a:pt x="70612" y="107950"/>
                    </a:lnTo>
                    <a:cubicBezTo>
                      <a:pt x="70612" y="135001"/>
                      <a:pt x="82677" y="162433"/>
                      <a:pt x="131318" y="162433"/>
                    </a:cubicBezTo>
                    <a:cubicBezTo>
                      <a:pt x="179959" y="162433"/>
                      <a:pt x="191770" y="134747"/>
                      <a:pt x="191770" y="107950"/>
                    </a:cubicBezTo>
                    <a:lnTo>
                      <a:pt x="191770" y="0"/>
                    </a:lnTo>
                    <a:lnTo>
                      <a:pt x="262763" y="0"/>
                    </a:lnTo>
                    <a:lnTo>
                      <a:pt x="262763" y="110363"/>
                    </a:lnTo>
                    <a:cubicBezTo>
                      <a:pt x="262763" y="182880"/>
                      <a:pt x="223647" y="221869"/>
                      <a:pt x="131318" y="221869"/>
                    </a:cubicBezTo>
                    <a:cubicBezTo>
                      <a:pt x="38735" y="221869"/>
                      <a:pt x="0" y="182753"/>
                      <a:pt x="0" y="110363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5" name="Freeform 36">
                <a:extLst>
                  <a:ext uri="{FF2B5EF4-FFF2-40B4-BE49-F238E27FC236}">
                    <a16:creationId xmlns:a16="http://schemas.microsoft.com/office/drawing/2014/main" id="{EC6FAFC9-4A04-AC22-B196-83B29438D31F}"/>
                  </a:ext>
                </a:extLst>
              </p:cNvPr>
              <p:cNvSpPr/>
              <p:nvPr/>
            </p:nvSpPr>
            <p:spPr>
              <a:xfrm>
                <a:off x="970407" y="68580"/>
                <a:ext cx="264541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264541" h="215900">
                    <a:moveTo>
                      <a:pt x="159131" y="98298"/>
                    </a:moveTo>
                    <a:cubicBezTo>
                      <a:pt x="178054" y="98298"/>
                      <a:pt x="191008" y="94742"/>
                      <a:pt x="191008" y="77216"/>
                    </a:cubicBezTo>
                    <a:cubicBezTo>
                      <a:pt x="191008" y="59690"/>
                      <a:pt x="178054" y="56515"/>
                      <a:pt x="159131" y="56515"/>
                    </a:cubicBezTo>
                    <a:lnTo>
                      <a:pt x="70612" y="56515"/>
                    </a:lnTo>
                    <a:lnTo>
                      <a:pt x="70612" y="98298"/>
                    </a:lnTo>
                    <a:close/>
                    <a:moveTo>
                      <a:pt x="0" y="0"/>
                    </a:moveTo>
                    <a:lnTo>
                      <a:pt x="175895" y="0"/>
                    </a:lnTo>
                    <a:cubicBezTo>
                      <a:pt x="235204" y="0"/>
                      <a:pt x="264541" y="22606"/>
                      <a:pt x="264541" y="66167"/>
                    </a:cubicBezTo>
                    <a:cubicBezTo>
                      <a:pt x="264541" y="95885"/>
                      <a:pt x="248285" y="115443"/>
                      <a:pt x="219075" y="124206"/>
                    </a:cubicBezTo>
                    <a:cubicBezTo>
                      <a:pt x="246761" y="125984"/>
                      <a:pt x="264160" y="141986"/>
                      <a:pt x="264160" y="168402"/>
                    </a:cubicBezTo>
                    <a:lnTo>
                      <a:pt x="264160" y="215900"/>
                    </a:lnTo>
                    <a:lnTo>
                      <a:pt x="193675" y="215900"/>
                    </a:lnTo>
                    <a:lnTo>
                      <a:pt x="193675" y="179832"/>
                    </a:lnTo>
                    <a:cubicBezTo>
                      <a:pt x="193675" y="160528"/>
                      <a:pt x="188341" y="154940"/>
                      <a:pt x="169037" y="154940"/>
                    </a:cubicBezTo>
                    <a:lnTo>
                      <a:pt x="70612" y="154940"/>
                    </a:lnTo>
                    <a:lnTo>
                      <a:pt x="70612" y="215900"/>
                    </a:lnTo>
                    <a:lnTo>
                      <a:pt x="0" y="215900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10" name="Group 37">
              <a:extLst>
                <a:ext uri="{FF2B5EF4-FFF2-40B4-BE49-F238E27FC236}">
                  <a16:creationId xmlns:a16="http://schemas.microsoft.com/office/drawing/2014/main" id="{B01ECA6A-A064-BFC0-5FD2-4A21B5BCB84A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365685" y="730295"/>
              <a:ext cx="2309786" cy="381098"/>
              <a:chOff x="0" y="0"/>
              <a:chExt cx="6274562" cy="1035253"/>
            </a:xfrm>
          </p:grpSpPr>
          <p:sp>
            <p:nvSpPr>
              <p:cNvPr id="17" name="Freeform 38">
                <a:extLst>
                  <a:ext uri="{FF2B5EF4-FFF2-40B4-BE49-F238E27FC236}">
                    <a16:creationId xmlns:a16="http://schemas.microsoft.com/office/drawing/2014/main" id="{B403F41B-F5A4-D826-07B4-3B3F5AF480C0}"/>
                  </a:ext>
                </a:extLst>
              </p:cNvPr>
              <p:cNvSpPr/>
              <p:nvPr/>
            </p:nvSpPr>
            <p:spPr>
              <a:xfrm>
                <a:off x="63500" y="63500"/>
                <a:ext cx="1377950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1377950" h="908177">
                    <a:moveTo>
                      <a:pt x="889127" y="556895"/>
                    </a:moveTo>
                    <a:lnTo>
                      <a:pt x="693039" y="194691"/>
                    </a:lnTo>
                    <a:lnTo>
                      <a:pt x="499745" y="556895"/>
                    </a:lnTo>
                    <a:close/>
                    <a:moveTo>
                      <a:pt x="510667" y="0"/>
                    </a:moveTo>
                    <a:lnTo>
                      <a:pt x="880999" y="0"/>
                    </a:lnTo>
                    <a:lnTo>
                      <a:pt x="1377950" y="908177"/>
                    </a:lnTo>
                    <a:lnTo>
                      <a:pt x="1075690" y="908177"/>
                    </a:lnTo>
                    <a:lnTo>
                      <a:pt x="985774" y="746252"/>
                    </a:lnTo>
                    <a:lnTo>
                      <a:pt x="400304" y="746252"/>
                    </a:lnTo>
                    <a:lnTo>
                      <a:pt x="313182" y="908177"/>
                    </a:lnTo>
                    <a:lnTo>
                      <a:pt x="0" y="908177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18" name="Freeform 39">
                <a:extLst>
                  <a:ext uri="{FF2B5EF4-FFF2-40B4-BE49-F238E27FC236}">
                    <a16:creationId xmlns:a16="http://schemas.microsoft.com/office/drawing/2014/main" id="{8AF0E20F-AC37-BB88-81F2-81B27E8F7B44}"/>
                  </a:ext>
                </a:extLst>
              </p:cNvPr>
              <p:cNvSpPr/>
              <p:nvPr/>
            </p:nvSpPr>
            <p:spPr>
              <a:xfrm>
                <a:off x="1511681" y="63500"/>
                <a:ext cx="901319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901319" h="908177">
                    <a:moveTo>
                      <a:pt x="0" y="0"/>
                    </a:moveTo>
                    <a:lnTo>
                      <a:pt x="276352" y="0"/>
                    </a:lnTo>
                    <a:lnTo>
                      <a:pt x="276352" y="683514"/>
                    </a:lnTo>
                    <a:lnTo>
                      <a:pt x="901319" y="683514"/>
                    </a:lnTo>
                    <a:lnTo>
                      <a:pt x="901319" y="908177"/>
                    </a:lnTo>
                    <a:lnTo>
                      <a:pt x="0" y="908177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19" name="Freeform 40">
                <a:extLst>
                  <a:ext uri="{FF2B5EF4-FFF2-40B4-BE49-F238E27FC236}">
                    <a16:creationId xmlns:a16="http://schemas.microsoft.com/office/drawing/2014/main" id="{62DF9B4E-208B-DAC7-2544-FB583DA695CE}"/>
                  </a:ext>
                </a:extLst>
              </p:cNvPr>
              <p:cNvSpPr/>
              <p:nvPr/>
            </p:nvSpPr>
            <p:spPr>
              <a:xfrm>
                <a:off x="2530348" y="63500"/>
                <a:ext cx="1015746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1015746" h="908177">
                    <a:moveTo>
                      <a:pt x="1006221" y="0"/>
                    </a:moveTo>
                    <a:lnTo>
                      <a:pt x="1006221" y="205613"/>
                    </a:lnTo>
                    <a:lnTo>
                      <a:pt x="272288" y="205613"/>
                    </a:lnTo>
                    <a:lnTo>
                      <a:pt x="272288" y="362204"/>
                    </a:lnTo>
                    <a:lnTo>
                      <a:pt x="964057" y="362204"/>
                    </a:lnTo>
                    <a:lnTo>
                      <a:pt x="964057" y="541909"/>
                    </a:lnTo>
                    <a:lnTo>
                      <a:pt x="272288" y="541909"/>
                    </a:lnTo>
                    <a:lnTo>
                      <a:pt x="272288" y="702564"/>
                    </a:lnTo>
                    <a:lnTo>
                      <a:pt x="1015746" y="702564"/>
                    </a:lnTo>
                    <a:lnTo>
                      <a:pt x="1015746" y="908177"/>
                    </a:lnTo>
                    <a:lnTo>
                      <a:pt x="0" y="90817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0" name="Freeform 41">
                <a:extLst>
                  <a:ext uri="{FF2B5EF4-FFF2-40B4-BE49-F238E27FC236}">
                    <a16:creationId xmlns:a16="http://schemas.microsoft.com/office/drawing/2014/main" id="{41FAC7B6-03A2-7D90-A2D2-5DB2FBC694BA}"/>
                  </a:ext>
                </a:extLst>
              </p:cNvPr>
              <p:cNvSpPr/>
              <p:nvPr/>
            </p:nvSpPr>
            <p:spPr>
              <a:xfrm>
                <a:off x="3663442" y="63500"/>
                <a:ext cx="1169670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1169670" h="908177">
                    <a:moveTo>
                      <a:pt x="763905" y="706755"/>
                    </a:moveTo>
                    <a:cubicBezTo>
                      <a:pt x="819785" y="706755"/>
                      <a:pt x="830707" y="705358"/>
                      <a:pt x="848360" y="699897"/>
                    </a:cubicBezTo>
                    <a:cubicBezTo>
                      <a:pt x="875665" y="690372"/>
                      <a:pt x="891921" y="663194"/>
                      <a:pt x="891921" y="625094"/>
                    </a:cubicBezTo>
                    <a:cubicBezTo>
                      <a:pt x="891921" y="585597"/>
                      <a:pt x="875538" y="558292"/>
                      <a:pt x="845566" y="547497"/>
                    </a:cubicBezTo>
                    <a:cubicBezTo>
                      <a:pt x="829183" y="542036"/>
                      <a:pt x="818261" y="540766"/>
                      <a:pt x="757047" y="540766"/>
                    </a:cubicBezTo>
                    <a:lnTo>
                      <a:pt x="269621" y="540766"/>
                    </a:lnTo>
                    <a:lnTo>
                      <a:pt x="269621" y="706755"/>
                    </a:lnTo>
                    <a:close/>
                    <a:moveTo>
                      <a:pt x="733933" y="362331"/>
                    </a:moveTo>
                    <a:cubicBezTo>
                      <a:pt x="787019" y="362331"/>
                      <a:pt x="806069" y="359664"/>
                      <a:pt x="823849" y="351409"/>
                    </a:cubicBezTo>
                    <a:cubicBezTo>
                      <a:pt x="845693" y="339090"/>
                      <a:pt x="859282" y="314706"/>
                      <a:pt x="859282" y="283337"/>
                    </a:cubicBezTo>
                    <a:cubicBezTo>
                      <a:pt x="859282" y="246634"/>
                      <a:pt x="841629" y="219329"/>
                      <a:pt x="811657" y="208407"/>
                    </a:cubicBezTo>
                    <a:cubicBezTo>
                      <a:pt x="794004" y="202946"/>
                      <a:pt x="780288" y="201549"/>
                      <a:pt x="727202" y="201549"/>
                    </a:cubicBezTo>
                    <a:lnTo>
                      <a:pt x="269621" y="201549"/>
                    </a:lnTo>
                    <a:lnTo>
                      <a:pt x="269621" y="362204"/>
                    </a:lnTo>
                    <a:close/>
                    <a:moveTo>
                      <a:pt x="0" y="0"/>
                    </a:moveTo>
                    <a:lnTo>
                      <a:pt x="819658" y="0"/>
                    </a:lnTo>
                    <a:cubicBezTo>
                      <a:pt x="924560" y="0"/>
                      <a:pt x="981710" y="9525"/>
                      <a:pt x="1029335" y="32639"/>
                    </a:cubicBezTo>
                    <a:cubicBezTo>
                      <a:pt x="1102868" y="70739"/>
                      <a:pt x="1132840" y="132080"/>
                      <a:pt x="1132840" y="247777"/>
                    </a:cubicBezTo>
                    <a:cubicBezTo>
                      <a:pt x="1132840" y="366268"/>
                      <a:pt x="1092073" y="427482"/>
                      <a:pt x="1006221" y="443865"/>
                    </a:cubicBezTo>
                    <a:cubicBezTo>
                      <a:pt x="1128776" y="466979"/>
                      <a:pt x="1169670" y="520065"/>
                      <a:pt x="1169670" y="652145"/>
                    </a:cubicBezTo>
                    <a:cubicBezTo>
                      <a:pt x="1169670" y="766572"/>
                      <a:pt x="1137031" y="838708"/>
                      <a:pt x="1064768" y="876808"/>
                    </a:cubicBezTo>
                    <a:cubicBezTo>
                      <a:pt x="1022604" y="898652"/>
                      <a:pt x="962660" y="908177"/>
                      <a:pt x="857758" y="908177"/>
                    </a:cubicBezTo>
                    <a:lnTo>
                      <a:pt x="0" y="908177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1" name="Freeform 42">
                <a:extLst>
                  <a:ext uri="{FF2B5EF4-FFF2-40B4-BE49-F238E27FC236}">
                    <a16:creationId xmlns:a16="http://schemas.microsoft.com/office/drawing/2014/main" id="{D3DD095F-5FAB-38F4-CEB3-631C8E31A8B5}"/>
                  </a:ext>
                </a:extLst>
              </p:cNvPr>
              <p:cNvSpPr/>
              <p:nvPr/>
            </p:nvSpPr>
            <p:spPr>
              <a:xfrm>
                <a:off x="4833112" y="63500"/>
                <a:ext cx="1377823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1377823" h="908177">
                    <a:moveTo>
                      <a:pt x="889127" y="556895"/>
                    </a:moveTo>
                    <a:lnTo>
                      <a:pt x="693039" y="194691"/>
                    </a:lnTo>
                    <a:lnTo>
                      <a:pt x="499745" y="556895"/>
                    </a:lnTo>
                    <a:close/>
                    <a:moveTo>
                      <a:pt x="510540" y="0"/>
                    </a:moveTo>
                    <a:lnTo>
                      <a:pt x="880872" y="0"/>
                    </a:lnTo>
                    <a:lnTo>
                      <a:pt x="1377823" y="908177"/>
                    </a:lnTo>
                    <a:lnTo>
                      <a:pt x="1075563" y="908177"/>
                    </a:lnTo>
                    <a:lnTo>
                      <a:pt x="985648" y="746125"/>
                    </a:lnTo>
                    <a:lnTo>
                      <a:pt x="400177" y="746125"/>
                    </a:lnTo>
                    <a:lnTo>
                      <a:pt x="313056" y="908177"/>
                    </a:lnTo>
                    <a:lnTo>
                      <a:pt x="0" y="908177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11" name="Group 46">
              <a:extLst>
                <a:ext uri="{FF2B5EF4-FFF2-40B4-BE49-F238E27FC236}">
                  <a16:creationId xmlns:a16="http://schemas.microsoft.com/office/drawing/2014/main" id="{CEA2CF8E-C500-010C-1256-4A251EB63359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061220" y="1172175"/>
              <a:ext cx="475004" cy="130320"/>
              <a:chOff x="0" y="0"/>
              <a:chExt cx="1290345" cy="354012"/>
            </a:xfrm>
          </p:grpSpPr>
          <p:sp>
            <p:nvSpPr>
              <p:cNvPr id="13" name="Freeform 47">
                <a:extLst>
                  <a:ext uri="{FF2B5EF4-FFF2-40B4-BE49-F238E27FC236}">
                    <a16:creationId xmlns:a16="http://schemas.microsoft.com/office/drawing/2014/main" id="{9B7D90CD-F314-6797-4C8C-09DE83CF76C2}"/>
                  </a:ext>
                </a:extLst>
              </p:cNvPr>
              <p:cNvSpPr/>
              <p:nvPr/>
            </p:nvSpPr>
            <p:spPr>
              <a:xfrm>
                <a:off x="63500" y="68580"/>
                <a:ext cx="256794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256794" h="215900">
                    <a:moveTo>
                      <a:pt x="0" y="0"/>
                    </a:moveTo>
                    <a:lnTo>
                      <a:pt x="256794" y="0"/>
                    </a:lnTo>
                    <a:lnTo>
                      <a:pt x="256794" y="59563"/>
                    </a:lnTo>
                    <a:lnTo>
                      <a:pt x="163830" y="59563"/>
                    </a:lnTo>
                    <a:lnTo>
                      <a:pt x="163830" y="215900"/>
                    </a:lnTo>
                    <a:lnTo>
                      <a:pt x="93218" y="215900"/>
                    </a:lnTo>
                    <a:lnTo>
                      <a:pt x="93218" y="59563"/>
                    </a:lnTo>
                    <a:lnTo>
                      <a:pt x="0" y="59563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14" name="Freeform 48">
                <a:extLst>
                  <a:ext uri="{FF2B5EF4-FFF2-40B4-BE49-F238E27FC236}">
                    <a16:creationId xmlns:a16="http://schemas.microsoft.com/office/drawing/2014/main" id="{D2016696-4370-7567-4DB6-473505544F2E}"/>
                  </a:ext>
                </a:extLst>
              </p:cNvPr>
              <p:cNvSpPr/>
              <p:nvPr/>
            </p:nvSpPr>
            <p:spPr>
              <a:xfrm>
                <a:off x="340868" y="63500"/>
                <a:ext cx="302768" cy="226949"/>
              </a:xfrm>
              <a:custGeom>
                <a:avLst/>
                <a:gdLst/>
                <a:ahLst/>
                <a:cxnLst/>
                <a:rect l="l" t="t" r="r" b="b"/>
                <a:pathLst>
                  <a:path w="302768" h="226949">
                    <a:moveTo>
                      <a:pt x="151130" y="167513"/>
                    </a:moveTo>
                    <a:cubicBezTo>
                      <a:pt x="198882" y="167513"/>
                      <a:pt x="229362" y="145923"/>
                      <a:pt x="229362" y="113157"/>
                    </a:cubicBezTo>
                    <a:cubicBezTo>
                      <a:pt x="229362" y="80645"/>
                      <a:pt x="199009" y="59309"/>
                      <a:pt x="151130" y="59309"/>
                    </a:cubicBezTo>
                    <a:cubicBezTo>
                      <a:pt x="103632" y="59309"/>
                      <a:pt x="73533" y="80645"/>
                      <a:pt x="73533" y="113157"/>
                    </a:cubicBezTo>
                    <a:cubicBezTo>
                      <a:pt x="73533" y="145923"/>
                      <a:pt x="103886" y="167513"/>
                      <a:pt x="151130" y="167513"/>
                    </a:cubicBezTo>
                    <a:moveTo>
                      <a:pt x="0" y="113030"/>
                    </a:moveTo>
                    <a:cubicBezTo>
                      <a:pt x="0" y="44450"/>
                      <a:pt x="59563" y="0"/>
                      <a:pt x="151257" y="0"/>
                    </a:cubicBezTo>
                    <a:cubicBezTo>
                      <a:pt x="243586" y="0"/>
                      <a:pt x="302768" y="44577"/>
                      <a:pt x="302768" y="113030"/>
                    </a:cubicBezTo>
                    <a:cubicBezTo>
                      <a:pt x="302768" y="182245"/>
                      <a:pt x="243586" y="226949"/>
                      <a:pt x="151257" y="226949"/>
                    </a:cubicBezTo>
                    <a:cubicBezTo>
                      <a:pt x="59563" y="226949"/>
                      <a:pt x="0" y="182118"/>
                      <a:pt x="0" y="113030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15" name="Freeform 49">
                <a:extLst>
                  <a:ext uri="{FF2B5EF4-FFF2-40B4-BE49-F238E27FC236}">
                    <a16:creationId xmlns:a16="http://schemas.microsoft.com/office/drawing/2014/main" id="{D86A3B4B-0FD7-EA57-8782-F8D373079F5D}"/>
                  </a:ext>
                </a:extLst>
              </p:cNvPr>
              <p:cNvSpPr/>
              <p:nvPr/>
            </p:nvSpPr>
            <p:spPr>
              <a:xfrm>
                <a:off x="673608" y="68580"/>
                <a:ext cx="262763" cy="221869"/>
              </a:xfrm>
              <a:custGeom>
                <a:avLst/>
                <a:gdLst/>
                <a:ahLst/>
                <a:cxnLst/>
                <a:rect l="l" t="t" r="r" b="b"/>
                <a:pathLst>
                  <a:path w="262763" h="221869">
                    <a:moveTo>
                      <a:pt x="0" y="110363"/>
                    </a:moveTo>
                    <a:lnTo>
                      <a:pt x="0" y="0"/>
                    </a:lnTo>
                    <a:lnTo>
                      <a:pt x="70612" y="0"/>
                    </a:lnTo>
                    <a:lnTo>
                      <a:pt x="70612" y="107950"/>
                    </a:lnTo>
                    <a:cubicBezTo>
                      <a:pt x="70612" y="135001"/>
                      <a:pt x="82677" y="162433"/>
                      <a:pt x="131318" y="162433"/>
                    </a:cubicBezTo>
                    <a:cubicBezTo>
                      <a:pt x="179959" y="162433"/>
                      <a:pt x="191770" y="134747"/>
                      <a:pt x="191770" y="107950"/>
                    </a:cubicBezTo>
                    <a:lnTo>
                      <a:pt x="191770" y="0"/>
                    </a:lnTo>
                    <a:lnTo>
                      <a:pt x="262763" y="0"/>
                    </a:lnTo>
                    <a:lnTo>
                      <a:pt x="262763" y="110363"/>
                    </a:lnTo>
                    <a:cubicBezTo>
                      <a:pt x="262763" y="182880"/>
                      <a:pt x="223647" y="221869"/>
                      <a:pt x="131318" y="221869"/>
                    </a:cubicBezTo>
                    <a:cubicBezTo>
                      <a:pt x="38735" y="221869"/>
                      <a:pt x="0" y="182753"/>
                      <a:pt x="0" y="110363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16" name="Freeform 50">
                <a:extLst>
                  <a:ext uri="{FF2B5EF4-FFF2-40B4-BE49-F238E27FC236}">
                    <a16:creationId xmlns:a16="http://schemas.microsoft.com/office/drawing/2014/main" id="{42131041-0FD8-891C-76C9-4C09EFA1CE63}"/>
                  </a:ext>
                </a:extLst>
              </p:cNvPr>
              <p:cNvSpPr/>
              <p:nvPr/>
            </p:nvSpPr>
            <p:spPr>
              <a:xfrm>
                <a:off x="960247" y="63500"/>
                <a:ext cx="266700" cy="226949"/>
              </a:xfrm>
              <a:custGeom>
                <a:avLst/>
                <a:gdLst/>
                <a:ahLst/>
                <a:cxnLst/>
                <a:rect l="l" t="t" r="r" b="b"/>
                <a:pathLst>
                  <a:path w="266700" h="226949">
                    <a:moveTo>
                      <a:pt x="0" y="149733"/>
                    </a:moveTo>
                    <a:lnTo>
                      <a:pt x="73406" y="149733"/>
                    </a:lnTo>
                    <a:cubicBezTo>
                      <a:pt x="73406" y="165354"/>
                      <a:pt x="89662" y="175895"/>
                      <a:pt x="136525" y="175895"/>
                    </a:cubicBezTo>
                    <a:cubicBezTo>
                      <a:pt x="184277" y="175895"/>
                      <a:pt x="193294" y="169291"/>
                      <a:pt x="193294" y="157861"/>
                    </a:cubicBezTo>
                    <a:cubicBezTo>
                      <a:pt x="193294" y="144653"/>
                      <a:pt x="185166" y="141986"/>
                      <a:pt x="132842" y="138684"/>
                    </a:cubicBezTo>
                    <a:lnTo>
                      <a:pt x="122301" y="138049"/>
                    </a:lnTo>
                    <a:cubicBezTo>
                      <a:pt x="39624" y="133223"/>
                      <a:pt x="3302" y="112776"/>
                      <a:pt x="3302" y="66548"/>
                    </a:cubicBezTo>
                    <a:cubicBezTo>
                      <a:pt x="3302" y="22225"/>
                      <a:pt x="50419" y="0"/>
                      <a:pt x="124714" y="0"/>
                    </a:cubicBezTo>
                    <a:cubicBezTo>
                      <a:pt x="209550" y="0"/>
                      <a:pt x="254889" y="25908"/>
                      <a:pt x="257556" y="73660"/>
                    </a:cubicBezTo>
                    <a:lnTo>
                      <a:pt x="184277" y="73660"/>
                    </a:lnTo>
                    <a:cubicBezTo>
                      <a:pt x="184277" y="57150"/>
                      <a:pt x="164719" y="51054"/>
                      <a:pt x="124206" y="51054"/>
                    </a:cubicBezTo>
                    <a:cubicBezTo>
                      <a:pt x="85979" y="51054"/>
                      <a:pt x="76708" y="57150"/>
                      <a:pt x="76708" y="66421"/>
                    </a:cubicBezTo>
                    <a:cubicBezTo>
                      <a:pt x="76708" y="77597"/>
                      <a:pt x="84836" y="81788"/>
                      <a:pt x="133223" y="85090"/>
                    </a:cubicBezTo>
                    <a:lnTo>
                      <a:pt x="145542" y="85979"/>
                    </a:lnTo>
                    <a:cubicBezTo>
                      <a:pt x="219202" y="91694"/>
                      <a:pt x="266700" y="99441"/>
                      <a:pt x="266700" y="155067"/>
                    </a:cubicBezTo>
                    <a:cubicBezTo>
                      <a:pt x="266700" y="209550"/>
                      <a:pt x="219202" y="226949"/>
                      <a:pt x="139573" y="226949"/>
                    </a:cubicBezTo>
                    <a:cubicBezTo>
                      <a:pt x="52705" y="226949"/>
                      <a:pt x="2794" y="206248"/>
                      <a:pt x="127" y="149606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sp>
          <p:nvSpPr>
            <p:cNvPr id="12" name="TextBox 62">
              <a:extLst>
                <a:ext uri="{FF2B5EF4-FFF2-40B4-BE49-F238E27FC236}">
                  <a16:creationId xmlns:a16="http://schemas.microsoft.com/office/drawing/2014/main" id="{625CA2D1-DC46-A0F6-3D77-3BE80E23C165}"/>
                </a:ext>
              </a:extLst>
            </p:cNvPr>
            <p:cNvSpPr txBox="1"/>
            <p:nvPr/>
          </p:nvSpPr>
          <p:spPr>
            <a:xfrm>
              <a:off x="4585889" y="842263"/>
              <a:ext cx="1850844" cy="44518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599"/>
                </a:lnSpc>
                <a:spcBef>
                  <a:spcPct val="0"/>
                </a:spcBef>
              </a:pPr>
              <a:r>
                <a:rPr lang="fr-FR" sz="2571" dirty="0">
                  <a:solidFill>
                    <a:srgbClr val="000204"/>
                  </a:solidFill>
                  <a:latin typeface="Horizon Outlined"/>
                </a:rPr>
                <a:t>Liste 3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262D890C-935A-59BB-7C66-C2A8666CA3B9}"/>
              </a:ext>
            </a:extLst>
          </p:cNvPr>
          <p:cNvGrpSpPr/>
          <p:nvPr userDrawn="1"/>
        </p:nvGrpSpPr>
        <p:grpSpPr>
          <a:xfrm>
            <a:off x="703277" y="9453323"/>
            <a:ext cx="5451446" cy="267774"/>
            <a:chOff x="505913" y="6586164"/>
            <a:chExt cx="5451446" cy="267774"/>
          </a:xfrm>
        </p:grpSpPr>
        <p:grpSp>
          <p:nvGrpSpPr>
            <p:cNvPr id="49" name="Group 15">
              <a:extLst>
                <a:ext uri="{FF2B5EF4-FFF2-40B4-BE49-F238E27FC236}">
                  <a16:creationId xmlns:a16="http://schemas.microsoft.com/office/drawing/2014/main" id="{5F8150A7-FBE9-76B5-D473-D15CC220117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285946" y="6594991"/>
              <a:ext cx="154066" cy="219272"/>
              <a:chOff x="0" y="0"/>
              <a:chExt cx="418516" cy="595655"/>
            </a:xfrm>
          </p:grpSpPr>
          <p:sp>
            <p:nvSpPr>
              <p:cNvPr id="67" name="Freeform 16">
                <a:extLst>
                  <a:ext uri="{FF2B5EF4-FFF2-40B4-BE49-F238E27FC236}">
                    <a16:creationId xmlns:a16="http://schemas.microsoft.com/office/drawing/2014/main" id="{9C5A301A-1BC8-1B79-A9F7-2547781C38C3}"/>
                  </a:ext>
                </a:extLst>
              </p:cNvPr>
              <p:cNvSpPr/>
              <p:nvPr/>
            </p:nvSpPr>
            <p:spPr>
              <a:xfrm>
                <a:off x="0" y="0"/>
                <a:ext cx="418592" cy="595630"/>
              </a:xfrm>
              <a:custGeom>
                <a:avLst/>
                <a:gdLst/>
                <a:ahLst/>
                <a:cxnLst/>
                <a:rect l="l" t="t" r="r" b="b"/>
                <a:pathLst>
                  <a:path w="418592" h="595630">
                    <a:moveTo>
                      <a:pt x="81661" y="595630"/>
                    </a:moveTo>
                    <a:lnTo>
                      <a:pt x="0" y="595630"/>
                    </a:lnTo>
                    <a:lnTo>
                      <a:pt x="377825" y="0"/>
                    </a:lnTo>
                    <a:lnTo>
                      <a:pt x="418592" y="64262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50" name="Group 29">
              <a:extLst>
                <a:ext uri="{FF2B5EF4-FFF2-40B4-BE49-F238E27FC236}">
                  <a16:creationId xmlns:a16="http://schemas.microsoft.com/office/drawing/2014/main" id="{6FFD3008-2C9B-96DC-0CEE-C5AADF1FB939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962307" y="6719761"/>
              <a:ext cx="116049" cy="134177"/>
              <a:chOff x="0" y="0"/>
              <a:chExt cx="315252" cy="364490"/>
            </a:xfrm>
          </p:grpSpPr>
          <p:sp>
            <p:nvSpPr>
              <p:cNvPr id="65" name="Freeform 30">
                <a:extLst>
                  <a:ext uri="{FF2B5EF4-FFF2-40B4-BE49-F238E27FC236}">
                    <a16:creationId xmlns:a16="http://schemas.microsoft.com/office/drawing/2014/main" id="{D28DFAFF-6C24-70E0-872E-7D894159D48F}"/>
                  </a:ext>
                </a:extLst>
              </p:cNvPr>
              <p:cNvSpPr/>
              <p:nvPr/>
            </p:nvSpPr>
            <p:spPr>
              <a:xfrm>
                <a:off x="68453" y="74803"/>
                <a:ext cx="158877" cy="226187"/>
              </a:xfrm>
              <a:custGeom>
                <a:avLst/>
                <a:gdLst/>
                <a:ahLst/>
                <a:cxnLst/>
                <a:rect l="l" t="t" r="r" b="b"/>
                <a:pathLst>
                  <a:path w="158877" h="226187">
                    <a:moveTo>
                      <a:pt x="0" y="226187"/>
                    </a:moveTo>
                    <a:lnTo>
                      <a:pt x="30988" y="226187"/>
                    </a:lnTo>
                    <a:lnTo>
                      <a:pt x="158877" y="24384"/>
                    </a:lnTo>
                    <a:lnTo>
                      <a:pt x="143383" y="0"/>
                    </a:lnTo>
                    <a:close/>
                  </a:path>
                </a:pathLst>
              </a:custGeom>
              <a:solidFill>
                <a:srgbClr val="F4ED68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66" name="Freeform 31">
                <a:extLst>
                  <a:ext uri="{FF2B5EF4-FFF2-40B4-BE49-F238E27FC236}">
                    <a16:creationId xmlns:a16="http://schemas.microsoft.com/office/drawing/2014/main" id="{E4857F9C-887F-AB57-5BB5-3A575F0CE4EC}"/>
                  </a:ext>
                </a:extLst>
              </p:cNvPr>
              <p:cNvSpPr/>
              <p:nvPr/>
            </p:nvSpPr>
            <p:spPr>
              <a:xfrm>
                <a:off x="63500" y="63500"/>
                <a:ext cx="188214" cy="237490"/>
              </a:xfrm>
              <a:custGeom>
                <a:avLst/>
                <a:gdLst/>
                <a:ahLst/>
                <a:cxnLst/>
                <a:rect l="l" t="t" r="r" b="b"/>
                <a:pathLst>
                  <a:path w="188214" h="237490">
                    <a:moveTo>
                      <a:pt x="149225" y="0"/>
                    </a:moveTo>
                    <a:lnTo>
                      <a:pt x="0" y="237490"/>
                    </a:lnTo>
                    <a:lnTo>
                      <a:pt x="67310" y="237490"/>
                    </a:lnTo>
                    <a:lnTo>
                      <a:pt x="188214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51" name="Group 43">
              <a:extLst>
                <a:ext uri="{FF2B5EF4-FFF2-40B4-BE49-F238E27FC236}">
                  <a16:creationId xmlns:a16="http://schemas.microsoft.com/office/drawing/2014/main" id="{4FABDBE2-2D0B-6237-D8BE-D87E8A4268B2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606580" y="6719761"/>
              <a:ext cx="116060" cy="134177"/>
              <a:chOff x="0" y="0"/>
              <a:chExt cx="315278" cy="364490"/>
            </a:xfrm>
          </p:grpSpPr>
          <p:sp>
            <p:nvSpPr>
              <p:cNvPr id="63" name="Freeform 44">
                <a:extLst>
                  <a:ext uri="{FF2B5EF4-FFF2-40B4-BE49-F238E27FC236}">
                    <a16:creationId xmlns:a16="http://schemas.microsoft.com/office/drawing/2014/main" id="{557BAA34-84A9-8747-8F4C-F356C57131D9}"/>
                  </a:ext>
                </a:extLst>
              </p:cNvPr>
              <p:cNvSpPr/>
              <p:nvPr/>
            </p:nvSpPr>
            <p:spPr>
              <a:xfrm>
                <a:off x="68453" y="74803"/>
                <a:ext cx="158877" cy="226187"/>
              </a:xfrm>
              <a:custGeom>
                <a:avLst/>
                <a:gdLst/>
                <a:ahLst/>
                <a:cxnLst/>
                <a:rect l="l" t="t" r="r" b="b"/>
                <a:pathLst>
                  <a:path w="158877" h="226187">
                    <a:moveTo>
                      <a:pt x="0" y="226187"/>
                    </a:moveTo>
                    <a:lnTo>
                      <a:pt x="30988" y="226187"/>
                    </a:lnTo>
                    <a:lnTo>
                      <a:pt x="158877" y="24384"/>
                    </a:lnTo>
                    <a:lnTo>
                      <a:pt x="143383" y="0"/>
                    </a:lnTo>
                    <a:close/>
                  </a:path>
                </a:pathLst>
              </a:custGeom>
              <a:solidFill>
                <a:srgbClr val="F4ED68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64" name="Freeform 45">
                <a:extLst>
                  <a:ext uri="{FF2B5EF4-FFF2-40B4-BE49-F238E27FC236}">
                    <a16:creationId xmlns:a16="http://schemas.microsoft.com/office/drawing/2014/main" id="{05A89F9A-1BB7-C06C-F729-B79FC18EFF8A}"/>
                  </a:ext>
                </a:extLst>
              </p:cNvPr>
              <p:cNvSpPr/>
              <p:nvPr/>
            </p:nvSpPr>
            <p:spPr>
              <a:xfrm>
                <a:off x="63500" y="63500"/>
                <a:ext cx="188341" cy="237490"/>
              </a:xfrm>
              <a:custGeom>
                <a:avLst/>
                <a:gdLst/>
                <a:ahLst/>
                <a:cxnLst/>
                <a:rect l="l" t="t" r="r" b="b"/>
                <a:pathLst>
                  <a:path w="188341" h="237490">
                    <a:moveTo>
                      <a:pt x="149225" y="0"/>
                    </a:moveTo>
                    <a:lnTo>
                      <a:pt x="0" y="237490"/>
                    </a:lnTo>
                    <a:lnTo>
                      <a:pt x="67310" y="237490"/>
                    </a:lnTo>
                    <a:lnTo>
                      <a:pt x="188341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24A81B70-BBD9-1260-4151-35236B4843A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267582" y="6719761"/>
              <a:ext cx="116053" cy="134177"/>
              <a:chOff x="0" y="0"/>
              <a:chExt cx="315252" cy="364490"/>
            </a:xfrm>
          </p:grpSpPr>
          <p:sp>
            <p:nvSpPr>
              <p:cNvPr id="62" name="Freeform 52">
                <a:extLst>
                  <a:ext uri="{FF2B5EF4-FFF2-40B4-BE49-F238E27FC236}">
                    <a16:creationId xmlns:a16="http://schemas.microsoft.com/office/drawing/2014/main" id="{3914F1D9-C0C9-C645-F2D2-41576FB0D2F5}"/>
                  </a:ext>
                </a:extLst>
              </p:cNvPr>
              <p:cNvSpPr/>
              <p:nvPr/>
            </p:nvSpPr>
            <p:spPr>
              <a:xfrm>
                <a:off x="63500" y="63500"/>
                <a:ext cx="188214" cy="237490"/>
              </a:xfrm>
              <a:custGeom>
                <a:avLst/>
                <a:gdLst/>
                <a:ahLst/>
                <a:cxnLst/>
                <a:rect l="l" t="t" r="r" b="b"/>
                <a:pathLst>
                  <a:path w="188214" h="237490">
                    <a:moveTo>
                      <a:pt x="149225" y="0"/>
                    </a:moveTo>
                    <a:lnTo>
                      <a:pt x="0" y="237490"/>
                    </a:lnTo>
                    <a:lnTo>
                      <a:pt x="67310" y="237490"/>
                    </a:lnTo>
                    <a:lnTo>
                      <a:pt x="188214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53" name="Group 53">
              <a:extLst>
                <a:ext uri="{FF2B5EF4-FFF2-40B4-BE49-F238E27FC236}">
                  <a16:creationId xmlns:a16="http://schemas.microsoft.com/office/drawing/2014/main" id="{0EEE6894-D106-976D-39F1-A5070225A9EC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935533" y="6599665"/>
              <a:ext cx="154069" cy="219272"/>
              <a:chOff x="0" y="0"/>
              <a:chExt cx="418528" cy="595655"/>
            </a:xfrm>
          </p:grpSpPr>
          <p:sp>
            <p:nvSpPr>
              <p:cNvPr id="61" name="Freeform 54">
                <a:extLst>
                  <a:ext uri="{FF2B5EF4-FFF2-40B4-BE49-F238E27FC236}">
                    <a16:creationId xmlns:a16="http://schemas.microsoft.com/office/drawing/2014/main" id="{F920D1F3-9A3D-152E-1A74-791CCDD8E501}"/>
                  </a:ext>
                </a:extLst>
              </p:cNvPr>
              <p:cNvSpPr/>
              <p:nvPr/>
            </p:nvSpPr>
            <p:spPr>
              <a:xfrm>
                <a:off x="0" y="0"/>
                <a:ext cx="418592" cy="595630"/>
              </a:xfrm>
              <a:custGeom>
                <a:avLst/>
                <a:gdLst/>
                <a:ahLst/>
                <a:cxnLst/>
                <a:rect l="l" t="t" r="r" b="b"/>
                <a:pathLst>
                  <a:path w="418592" h="595630">
                    <a:moveTo>
                      <a:pt x="0" y="595630"/>
                    </a:moveTo>
                    <a:lnTo>
                      <a:pt x="81661" y="595630"/>
                    </a:lnTo>
                    <a:lnTo>
                      <a:pt x="418592" y="64262"/>
                    </a:lnTo>
                    <a:lnTo>
                      <a:pt x="377825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sp>
          <p:nvSpPr>
            <p:cNvPr id="54" name="TextBox 55">
              <a:extLst>
                <a:ext uri="{FF2B5EF4-FFF2-40B4-BE49-F238E27FC236}">
                  <a16:creationId xmlns:a16="http://schemas.microsoft.com/office/drawing/2014/main" id="{F200BE00-2702-C332-6215-D77E67ABE8BC}"/>
                </a:ext>
              </a:extLst>
            </p:cNvPr>
            <p:cNvSpPr txBox="1"/>
            <p:nvPr/>
          </p:nvSpPr>
          <p:spPr>
            <a:xfrm>
              <a:off x="505913" y="6593490"/>
              <a:ext cx="636274" cy="24481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045"/>
                </a:lnSpc>
              </a:pPr>
              <a:r>
                <a:rPr lang="fr-FR" sz="1461" dirty="0">
                  <a:solidFill>
                    <a:srgbClr val="000204"/>
                  </a:solidFill>
                  <a:latin typeface="Poppins Bold"/>
                </a:rPr>
                <a:t>Liste 3</a:t>
              </a:r>
            </a:p>
          </p:txBody>
        </p:sp>
        <p:sp>
          <p:nvSpPr>
            <p:cNvPr id="55" name="TextBox 56">
              <a:extLst>
                <a:ext uri="{FF2B5EF4-FFF2-40B4-BE49-F238E27FC236}">
                  <a16:creationId xmlns:a16="http://schemas.microsoft.com/office/drawing/2014/main" id="{81F275A4-5477-2475-0715-25AE760B7FEA}"/>
                </a:ext>
              </a:extLst>
            </p:cNvPr>
            <p:cNvSpPr txBox="1"/>
            <p:nvPr/>
          </p:nvSpPr>
          <p:spPr>
            <a:xfrm>
              <a:off x="5266455" y="6593490"/>
              <a:ext cx="690904" cy="24481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045"/>
                </a:lnSpc>
              </a:pPr>
              <a:r>
                <a:rPr lang="fr-FR" sz="1461" dirty="0">
                  <a:solidFill>
                    <a:srgbClr val="000204"/>
                  </a:solidFill>
                  <a:latin typeface="Poppins Bold"/>
                </a:rPr>
                <a:t>Liste 3</a:t>
              </a:r>
            </a:p>
          </p:txBody>
        </p:sp>
        <p:sp>
          <p:nvSpPr>
            <p:cNvPr id="56" name="TextBox 57">
              <a:extLst>
                <a:ext uri="{FF2B5EF4-FFF2-40B4-BE49-F238E27FC236}">
                  <a16:creationId xmlns:a16="http://schemas.microsoft.com/office/drawing/2014/main" id="{C9D753C0-D52E-83F8-9A49-A54233DCB1AB}"/>
                </a:ext>
              </a:extLst>
            </p:cNvPr>
            <p:cNvSpPr txBox="1"/>
            <p:nvPr/>
          </p:nvSpPr>
          <p:spPr>
            <a:xfrm>
              <a:off x="1489161" y="6755734"/>
              <a:ext cx="1249999" cy="7437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649"/>
                </a:lnSpc>
              </a:pPr>
              <a:r>
                <a:rPr lang="fr-FR" sz="464" dirty="0">
                  <a:solidFill>
                    <a:srgbClr val="000204"/>
                  </a:solidFill>
                  <a:latin typeface="Poppins Medium"/>
                </a:rPr>
                <a:t>29, avenue Monterey, L-2163 Luxembourg </a:t>
              </a:r>
            </a:p>
          </p:txBody>
        </p:sp>
        <p:sp>
          <p:nvSpPr>
            <p:cNvPr id="57" name="TextBox 58">
              <a:extLst>
                <a:ext uri="{FF2B5EF4-FFF2-40B4-BE49-F238E27FC236}">
                  <a16:creationId xmlns:a16="http://schemas.microsoft.com/office/drawing/2014/main" id="{8D1E6612-A9F9-AFEF-F133-F79EA3AFE2D2}"/>
                </a:ext>
              </a:extLst>
            </p:cNvPr>
            <p:cNvSpPr txBox="1"/>
            <p:nvPr/>
          </p:nvSpPr>
          <p:spPr>
            <a:xfrm>
              <a:off x="3054990" y="6755735"/>
              <a:ext cx="525800" cy="7437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649"/>
                </a:lnSpc>
              </a:pPr>
              <a:r>
                <a:rPr lang="fr-FR" sz="464" dirty="0">
                  <a:solidFill>
                    <a:srgbClr val="000204"/>
                  </a:solidFill>
                  <a:latin typeface="Poppins Medium"/>
                </a:rPr>
                <a:t>  +352 22 32 28-1  </a:t>
              </a:r>
            </a:p>
          </p:txBody>
        </p:sp>
        <p:sp>
          <p:nvSpPr>
            <p:cNvPr id="58" name="TextBox 59">
              <a:extLst>
                <a:ext uri="{FF2B5EF4-FFF2-40B4-BE49-F238E27FC236}">
                  <a16:creationId xmlns:a16="http://schemas.microsoft.com/office/drawing/2014/main" id="{A857D936-6DBC-4CE2-999C-75A1C3DC1D53}"/>
                </a:ext>
              </a:extLst>
            </p:cNvPr>
            <p:cNvSpPr txBox="1"/>
            <p:nvPr/>
          </p:nvSpPr>
          <p:spPr>
            <a:xfrm>
              <a:off x="3792764" y="6755735"/>
              <a:ext cx="424572" cy="7437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649"/>
                </a:lnSpc>
              </a:pPr>
              <a:r>
                <a:rPr lang="fr-FR" sz="464" dirty="0">
                  <a:solidFill>
                    <a:srgbClr val="000204"/>
                  </a:solidFill>
                  <a:latin typeface="Poppins Medium"/>
                </a:rPr>
                <a:t>info@aleba.lu </a:t>
              </a:r>
            </a:p>
          </p:txBody>
        </p:sp>
        <p:sp>
          <p:nvSpPr>
            <p:cNvPr id="59" name="TextBox 60">
              <a:extLst>
                <a:ext uri="{FF2B5EF4-FFF2-40B4-BE49-F238E27FC236}">
                  <a16:creationId xmlns:a16="http://schemas.microsoft.com/office/drawing/2014/main" id="{0703F5D8-63B7-845C-0E06-F7BB216DC57F}"/>
                </a:ext>
              </a:extLst>
            </p:cNvPr>
            <p:cNvSpPr txBox="1"/>
            <p:nvPr/>
          </p:nvSpPr>
          <p:spPr>
            <a:xfrm>
              <a:off x="4390892" y="6755735"/>
              <a:ext cx="435166" cy="7437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649"/>
                </a:lnSpc>
              </a:pPr>
              <a:r>
                <a:rPr lang="fr-FR" sz="464" dirty="0">
                  <a:solidFill>
                    <a:srgbClr val="000204"/>
                  </a:solidFill>
                  <a:latin typeface="Poppins Medium"/>
                </a:rPr>
                <a:t>www.aleba.lu</a:t>
              </a:r>
            </a:p>
          </p:txBody>
        </p:sp>
        <p:sp>
          <p:nvSpPr>
            <p:cNvPr id="60" name="TextBox 61">
              <a:extLst>
                <a:ext uri="{FF2B5EF4-FFF2-40B4-BE49-F238E27FC236}">
                  <a16:creationId xmlns:a16="http://schemas.microsoft.com/office/drawing/2014/main" id="{5EBB79CF-844E-E2CA-44E1-D36FA1B44F44}"/>
                </a:ext>
              </a:extLst>
            </p:cNvPr>
            <p:cNvSpPr txBox="1"/>
            <p:nvPr/>
          </p:nvSpPr>
          <p:spPr>
            <a:xfrm>
              <a:off x="1654819" y="6586164"/>
              <a:ext cx="3299599" cy="108748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866"/>
                </a:lnSpc>
              </a:pPr>
              <a:r>
                <a:rPr lang="fr-FR" sz="619" dirty="0">
                  <a:solidFill>
                    <a:srgbClr val="000204"/>
                  </a:solidFill>
                  <a:latin typeface="Poppins Bold"/>
                </a:rPr>
                <a:t>Association Luxembourgeoise pour tous les Employés ayant Besoin d’Assistance </a:t>
              </a:r>
            </a:p>
          </p:txBody>
        </p:sp>
      </p:grpSp>
      <p:grpSp>
        <p:nvGrpSpPr>
          <p:cNvPr id="105" name="Group 78">
            <a:extLst>
              <a:ext uri="{FF2B5EF4-FFF2-40B4-BE49-F238E27FC236}">
                <a16:creationId xmlns:a16="http://schemas.microsoft.com/office/drawing/2014/main" id="{81A1266C-4A8E-0992-ED32-1FB817BF88FA}"/>
              </a:ext>
            </a:extLst>
          </p:cNvPr>
          <p:cNvGrpSpPr/>
          <p:nvPr userDrawn="1"/>
        </p:nvGrpSpPr>
        <p:grpSpPr>
          <a:xfrm>
            <a:off x="2808362" y="6118211"/>
            <a:ext cx="1498421" cy="2050081"/>
            <a:chOff x="0" y="0"/>
            <a:chExt cx="490256" cy="670749"/>
          </a:xfrm>
        </p:grpSpPr>
        <p:sp>
          <p:nvSpPr>
            <p:cNvPr id="106" name="Freeform 79">
              <a:extLst>
                <a:ext uri="{FF2B5EF4-FFF2-40B4-BE49-F238E27FC236}">
                  <a16:creationId xmlns:a16="http://schemas.microsoft.com/office/drawing/2014/main" id="{E1A9A6CC-5C99-F175-20A3-95EA9C76073B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07" name="TextBox 80">
              <a:extLst>
                <a:ext uri="{FF2B5EF4-FFF2-40B4-BE49-F238E27FC236}">
                  <a16:creationId xmlns:a16="http://schemas.microsoft.com/office/drawing/2014/main" id="{FC4047FB-0192-6AEC-1814-3CAD84A24464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108" name="Picture Placeholder 87">
            <a:extLst>
              <a:ext uri="{FF2B5EF4-FFF2-40B4-BE49-F238E27FC236}">
                <a16:creationId xmlns:a16="http://schemas.microsoft.com/office/drawing/2014/main" id="{D67250C0-525F-802C-5A17-0DB970DB633D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2805582" y="6117763"/>
            <a:ext cx="1498421" cy="2050081"/>
          </a:xfrm>
        </p:spPr>
        <p:txBody>
          <a:bodyPr anchor="t">
            <a:normAutofit/>
          </a:bodyPr>
          <a:lstStyle>
            <a:lvl1pPr marL="0" indent="0">
              <a:buNone/>
              <a:defRPr sz="11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</a:t>
            </a:r>
          </a:p>
        </p:txBody>
      </p:sp>
      <p:sp>
        <p:nvSpPr>
          <p:cNvPr id="109" name="Text Placeholder 79">
            <a:extLst>
              <a:ext uri="{FF2B5EF4-FFF2-40B4-BE49-F238E27FC236}">
                <a16:creationId xmlns:a16="http://schemas.microsoft.com/office/drawing/2014/main" id="{61C7E9B5-924E-28B4-20B0-F0E3888A09C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777276" y="5520109"/>
            <a:ext cx="1560673" cy="278309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110" name="Group 81">
            <a:extLst>
              <a:ext uri="{FF2B5EF4-FFF2-40B4-BE49-F238E27FC236}">
                <a16:creationId xmlns:a16="http://schemas.microsoft.com/office/drawing/2014/main" id="{4F1A5D78-E4D4-5B41-FDD1-F56EE94F69C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777276" y="7895245"/>
            <a:ext cx="1560673" cy="223874"/>
            <a:chOff x="63500" y="63498"/>
            <a:chExt cx="2015109" cy="289053"/>
          </a:xfrm>
        </p:grpSpPr>
        <p:sp>
          <p:nvSpPr>
            <p:cNvPr id="111" name="Freeform 82">
              <a:extLst>
                <a:ext uri="{FF2B5EF4-FFF2-40B4-BE49-F238E27FC236}">
                  <a16:creationId xmlns:a16="http://schemas.microsoft.com/office/drawing/2014/main" id="{E368C465-836E-7463-82E2-D07C3D7F98C2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12" name="Freeform 83">
              <a:extLst>
                <a:ext uri="{FF2B5EF4-FFF2-40B4-BE49-F238E27FC236}">
                  <a16:creationId xmlns:a16="http://schemas.microsoft.com/office/drawing/2014/main" id="{CD26E472-9960-91A0-5F14-EFB8BC2B6D3C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13" name="Freeform 84">
              <a:extLst>
                <a:ext uri="{FF2B5EF4-FFF2-40B4-BE49-F238E27FC236}">
                  <a16:creationId xmlns:a16="http://schemas.microsoft.com/office/drawing/2014/main" id="{8588CC0B-C0F0-6441-10F6-310A666FBACC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114" name="Group 86">
            <a:extLst>
              <a:ext uri="{FF2B5EF4-FFF2-40B4-BE49-F238E27FC236}">
                <a16:creationId xmlns:a16="http://schemas.microsoft.com/office/drawing/2014/main" id="{10E9E25A-29B9-AA52-4255-7985C95540FE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808473" y="8258991"/>
            <a:ext cx="168114" cy="239309"/>
            <a:chOff x="0" y="0"/>
            <a:chExt cx="217068" cy="308991"/>
          </a:xfrm>
        </p:grpSpPr>
        <p:sp>
          <p:nvSpPr>
            <p:cNvPr id="115" name="Freeform 87">
              <a:extLst>
                <a:ext uri="{FF2B5EF4-FFF2-40B4-BE49-F238E27FC236}">
                  <a16:creationId xmlns:a16="http://schemas.microsoft.com/office/drawing/2014/main" id="{6E8D6805-8C83-5D8E-8BB9-42A3ABEE8369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116" name="Text Placeholder 85">
            <a:extLst>
              <a:ext uri="{FF2B5EF4-FFF2-40B4-BE49-F238E27FC236}">
                <a16:creationId xmlns:a16="http://schemas.microsoft.com/office/drawing/2014/main" id="{BCE5BEBC-0A5F-A004-790F-F58486EFDBE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777275" y="5804234"/>
            <a:ext cx="1560673" cy="278309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117" name="Text Placeholder 89">
            <a:extLst>
              <a:ext uri="{FF2B5EF4-FFF2-40B4-BE49-F238E27FC236}">
                <a16:creationId xmlns:a16="http://schemas.microsoft.com/office/drawing/2014/main" id="{FEE5FEA6-CBD0-764E-ACE0-FC15A9AA3EE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777275" y="7915135"/>
            <a:ext cx="1560673" cy="201125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118" name="Text Placeholder 67">
            <a:extLst>
              <a:ext uri="{FF2B5EF4-FFF2-40B4-BE49-F238E27FC236}">
                <a16:creationId xmlns:a16="http://schemas.microsoft.com/office/drawing/2014/main" id="{0A11E645-DF8F-C63B-850C-2411474EEB7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005621" y="8258991"/>
            <a:ext cx="1276810" cy="299608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119" name="Group 78">
            <a:extLst>
              <a:ext uri="{FF2B5EF4-FFF2-40B4-BE49-F238E27FC236}">
                <a16:creationId xmlns:a16="http://schemas.microsoft.com/office/drawing/2014/main" id="{5A959CDC-2003-D35D-73E0-05785A5752FD}"/>
              </a:ext>
            </a:extLst>
          </p:cNvPr>
          <p:cNvGrpSpPr/>
          <p:nvPr userDrawn="1"/>
        </p:nvGrpSpPr>
        <p:grpSpPr>
          <a:xfrm>
            <a:off x="960300" y="6113938"/>
            <a:ext cx="1498421" cy="2050081"/>
            <a:chOff x="0" y="0"/>
            <a:chExt cx="490256" cy="670749"/>
          </a:xfrm>
        </p:grpSpPr>
        <p:sp>
          <p:nvSpPr>
            <p:cNvPr id="120" name="Freeform 79">
              <a:extLst>
                <a:ext uri="{FF2B5EF4-FFF2-40B4-BE49-F238E27FC236}">
                  <a16:creationId xmlns:a16="http://schemas.microsoft.com/office/drawing/2014/main" id="{3BCDE125-C923-6D26-5A18-82F477FD92D4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21" name="TextBox 80">
              <a:extLst>
                <a:ext uri="{FF2B5EF4-FFF2-40B4-BE49-F238E27FC236}">
                  <a16:creationId xmlns:a16="http://schemas.microsoft.com/office/drawing/2014/main" id="{31E29159-DC5C-64F0-E5E1-F37D374A0B74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122" name="Picture Placeholder 87">
            <a:extLst>
              <a:ext uri="{FF2B5EF4-FFF2-40B4-BE49-F238E27FC236}">
                <a16:creationId xmlns:a16="http://schemas.microsoft.com/office/drawing/2014/main" id="{57443D4F-2E88-71C7-4FC4-FD9A5F4C118E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957520" y="6113490"/>
            <a:ext cx="1498421" cy="2050081"/>
          </a:xfrm>
        </p:spPr>
        <p:txBody>
          <a:bodyPr anchor="t">
            <a:normAutofit/>
          </a:bodyPr>
          <a:lstStyle>
            <a:lvl1pPr marL="0" indent="0">
              <a:buNone/>
              <a:defRPr sz="11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123" name="Text Placeholder 79">
            <a:extLst>
              <a:ext uri="{FF2B5EF4-FFF2-40B4-BE49-F238E27FC236}">
                <a16:creationId xmlns:a16="http://schemas.microsoft.com/office/drawing/2014/main" id="{8F6F1F95-CB18-3512-A2F5-B46B76291D5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29214" y="5515836"/>
            <a:ext cx="1560673" cy="278309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124" name="Group 81">
            <a:extLst>
              <a:ext uri="{FF2B5EF4-FFF2-40B4-BE49-F238E27FC236}">
                <a16:creationId xmlns:a16="http://schemas.microsoft.com/office/drawing/2014/main" id="{5BF89065-10EE-3285-5396-F67C4A44E576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929214" y="7890972"/>
            <a:ext cx="1560673" cy="223874"/>
            <a:chOff x="63500" y="63498"/>
            <a:chExt cx="2015109" cy="289053"/>
          </a:xfrm>
        </p:grpSpPr>
        <p:sp>
          <p:nvSpPr>
            <p:cNvPr id="125" name="Freeform 82">
              <a:extLst>
                <a:ext uri="{FF2B5EF4-FFF2-40B4-BE49-F238E27FC236}">
                  <a16:creationId xmlns:a16="http://schemas.microsoft.com/office/drawing/2014/main" id="{3C338850-108F-2D34-79CC-3BA553626BD8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26" name="Freeform 83">
              <a:extLst>
                <a:ext uri="{FF2B5EF4-FFF2-40B4-BE49-F238E27FC236}">
                  <a16:creationId xmlns:a16="http://schemas.microsoft.com/office/drawing/2014/main" id="{CCC993B6-D209-EDB1-1ADD-1BD7C97234ED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27" name="Freeform 84">
              <a:extLst>
                <a:ext uri="{FF2B5EF4-FFF2-40B4-BE49-F238E27FC236}">
                  <a16:creationId xmlns:a16="http://schemas.microsoft.com/office/drawing/2014/main" id="{4E6A4A85-D36C-F47F-2ED4-3153A4793D16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128" name="Group 86">
            <a:extLst>
              <a:ext uri="{FF2B5EF4-FFF2-40B4-BE49-F238E27FC236}">
                <a16:creationId xmlns:a16="http://schemas.microsoft.com/office/drawing/2014/main" id="{827C00C0-ED53-84C3-ECA8-F351F1BF7F81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960411" y="8254718"/>
            <a:ext cx="168114" cy="239309"/>
            <a:chOff x="0" y="0"/>
            <a:chExt cx="217068" cy="308991"/>
          </a:xfrm>
        </p:grpSpPr>
        <p:sp>
          <p:nvSpPr>
            <p:cNvPr id="129" name="Freeform 87">
              <a:extLst>
                <a:ext uri="{FF2B5EF4-FFF2-40B4-BE49-F238E27FC236}">
                  <a16:creationId xmlns:a16="http://schemas.microsoft.com/office/drawing/2014/main" id="{D6C073FE-3EA8-2801-15A4-3F48D58C8E53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130" name="Text Placeholder 85">
            <a:extLst>
              <a:ext uri="{FF2B5EF4-FFF2-40B4-BE49-F238E27FC236}">
                <a16:creationId xmlns:a16="http://schemas.microsoft.com/office/drawing/2014/main" id="{40A5E533-65FF-1F2A-26B7-B85112C2AD6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29213" y="5799961"/>
            <a:ext cx="1560673" cy="278309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131" name="Text Placeholder 89">
            <a:extLst>
              <a:ext uri="{FF2B5EF4-FFF2-40B4-BE49-F238E27FC236}">
                <a16:creationId xmlns:a16="http://schemas.microsoft.com/office/drawing/2014/main" id="{FC611264-510A-8D5D-86F4-DE06332526B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29213" y="7910862"/>
            <a:ext cx="1560673" cy="201125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132" name="Text Placeholder 67">
            <a:extLst>
              <a:ext uri="{FF2B5EF4-FFF2-40B4-BE49-F238E27FC236}">
                <a16:creationId xmlns:a16="http://schemas.microsoft.com/office/drawing/2014/main" id="{6D7BDB93-B3E0-DDE9-B8AF-C279DB8015E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57559" y="8254718"/>
            <a:ext cx="1276810" cy="299608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2" name="Group 78">
            <a:extLst>
              <a:ext uri="{FF2B5EF4-FFF2-40B4-BE49-F238E27FC236}">
                <a16:creationId xmlns:a16="http://schemas.microsoft.com/office/drawing/2014/main" id="{0925DEBC-18C8-ACC7-585E-86EA527B5CF6}"/>
              </a:ext>
            </a:extLst>
          </p:cNvPr>
          <p:cNvGrpSpPr/>
          <p:nvPr userDrawn="1"/>
        </p:nvGrpSpPr>
        <p:grpSpPr>
          <a:xfrm>
            <a:off x="4650416" y="6113938"/>
            <a:ext cx="1498421" cy="2050081"/>
            <a:chOff x="0" y="0"/>
            <a:chExt cx="490256" cy="670749"/>
          </a:xfrm>
        </p:grpSpPr>
        <p:sp>
          <p:nvSpPr>
            <p:cNvPr id="70" name="Freeform 79">
              <a:extLst>
                <a:ext uri="{FF2B5EF4-FFF2-40B4-BE49-F238E27FC236}">
                  <a16:creationId xmlns:a16="http://schemas.microsoft.com/office/drawing/2014/main" id="{7B178A47-B0AD-5CBD-DB1E-9E9BD80AA20F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95" name="TextBox 80">
              <a:extLst>
                <a:ext uri="{FF2B5EF4-FFF2-40B4-BE49-F238E27FC236}">
                  <a16:creationId xmlns:a16="http://schemas.microsoft.com/office/drawing/2014/main" id="{6CB5CB9F-A17A-4512-2F56-87776C45BFBD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96" name="Picture Placeholder 87">
            <a:extLst>
              <a:ext uri="{FF2B5EF4-FFF2-40B4-BE49-F238E27FC236}">
                <a16:creationId xmlns:a16="http://schemas.microsoft.com/office/drawing/2014/main" id="{58E286CB-B35E-CB96-7E3F-F9D9EBB67520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647636" y="6113490"/>
            <a:ext cx="1498421" cy="2050081"/>
          </a:xfrm>
        </p:spPr>
        <p:txBody>
          <a:bodyPr anchor="t">
            <a:normAutofit/>
          </a:bodyPr>
          <a:lstStyle>
            <a:lvl1pPr marL="0" indent="0">
              <a:buNone/>
              <a:defRPr sz="11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</a:t>
            </a:r>
          </a:p>
        </p:txBody>
      </p:sp>
      <p:sp>
        <p:nvSpPr>
          <p:cNvPr id="97" name="Text Placeholder 79">
            <a:extLst>
              <a:ext uri="{FF2B5EF4-FFF2-40B4-BE49-F238E27FC236}">
                <a16:creationId xmlns:a16="http://schemas.microsoft.com/office/drawing/2014/main" id="{1384669C-1EE9-00AF-8156-F786AE6C661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619330" y="5515836"/>
            <a:ext cx="1560673" cy="278309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98" name="Group 81">
            <a:extLst>
              <a:ext uri="{FF2B5EF4-FFF2-40B4-BE49-F238E27FC236}">
                <a16:creationId xmlns:a16="http://schemas.microsoft.com/office/drawing/2014/main" id="{827960CA-AC6F-ABB6-3A98-291C6872A49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619330" y="7890972"/>
            <a:ext cx="1560673" cy="223874"/>
            <a:chOff x="63500" y="63498"/>
            <a:chExt cx="2015109" cy="289053"/>
          </a:xfrm>
        </p:grpSpPr>
        <p:sp>
          <p:nvSpPr>
            <p:cNvPr id="99" name="Freeform 82">
              <a:extLst>
                <a:ext uri="{FF2B5EF4-FFF2-40B4-BE49-F238E27FC236}">
                  <a16:creationId xmlns:a16="http://schemas.microsoft.com/office/drawing/2014/main" id="{63C5626C-52BA-2056-A14F-0FB4880BAB05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00" name="Freeform 83">
              <a:extLst>
                <a:ext uri="{FF2B5EF4-FFF2-40B4-BE49-F238E27FC236}">
                  <a16:creationId xmlns:a16="http://schemas.microsoft.com/office/drawing/2014/main" id="{F19E75CA-1669-4A38-43DD-E88CABB0D860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01" name="Freeform 84">
              <a:extLst>
                <a:ext uri="{FF2B5EF4-FFF2-40B4-BE49-F238E27FC236}">
                  <a16:creationId xmlns:a16="http://schemas.microsoft.com/office/drawing/2014/main" id="{26D73638-D9E5-1845-6961-A2063906F747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102" name="Group 86">
            <a:extLst>
              <a:ext uri="{FF2B5EF4-FFF2-40B4-BE49-F238E27FC236}">
                <a16:creationId xmlns:a16="http://schemas.microsoft.com/office/drawing/2014/main" id="{857B89C3-4348-8848-1D67-303CB9756D64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650527" y="8254718"/>
            <a:ext cx="168114" cy="239309"/>
            <a:chOff x="0" y="0"/>
            <a:chExt cx="217068" cy="308991"/>
          </a:xfrm>
        </p:grpSpPr>
        <p:sp>
          <p:nvSpPr>
            <p:cNvPr id="103" name="Freeform 87">
              <a:extLst>
                <a:ext uri="{FF2B5EF4-FFF2-40B4-BE49-F238E27FC236}">
                  <a16:creationId xmlns:a16="http://schemas.microsoft.com/office/drawing/2014/main" id="{7A3A0526-ECA6-B105-136E-B621255F4DF8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104" name="Text Placeholder 85">
            <a:extLst>
              <a:ext uri="{FF2B5EF4-FFF2-40B4-BE49-F238E27FC236}">
                <a16:creationId xmlns:a16="http://schemas.microsoft.com/office/drawing/2014/main" id="{FE5290D1-1844-8341-368E-0C9189D765A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619329" y="5799961"/>
            <a:ext cx="1560673" cy="278309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133" name="Text Placeholder 89">
            <a:extLst>
              <a:ext uri="{FF2B5EF4-FFF2-40B4-BE49-F238E27FC236}">
                <a16:creationId xmlns:a16="http://schemas.microsoft.com/office/drawing/2014/main" id="{89643D9C-1166-B845-CB8D-1085E5D8A146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619329" y="7910862"/>
            <a:ext cx="1560673" cy="201125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134" name="Text Placeholder 67">
            <a:extLst>
              <a:ext uri="{FF2B5EF4-FFF2-40B4-BE49-F238E27FC236}">
                <a16:creationId xmlns:a16="http://schemas.microsoft.com/office/drawing/2014/main" id="{4578BE17-CEF0-9FFD-694C-77CB1399DC1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847675" y="8254718"/>
            <a:ext cx="1276810" cy="299608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177" name="Group 78">
            <a:extLst>
              <a:ext uri="{FF2B5EF4-FFF2-40B4-BE49-F238E27FC236}">
                <a16:creationId xmlns:a16="http://schemas.microsoft.com/office/drawing/2014/main" id="{CFE7BE51-1651-8F6D-4F98-5E83C2D41041}"/>
              </a:ext>
            </a:extLst>
          </p:cNvPr>
          <p:cNvGrpSpPr/>
          <p:nvPr userDrawn="1"/>
        </p:nvGrpSpPr>
        <p:grpSpPr>
          <a:xfrm>
            <a:off x="2807344" y="2535641"/>
            <a:ext cx="1498421" cy="2050081"/>
            <a:chOff x="0" y="0"/>
            <a:chExt cx="490256" cy="670749"/>
          </a:xfrm>
        </p:grpSpPr>
        <p:sp>
          <p:nvSpPr>
            <p:cNvPr id="178" name="Freeform 79">
              <a:extLst>
                <a:ext uri="{FF2B5EF4-FFF2-40B4-BE49-F238E27FC236}">
                  <a16:creationId xmlns:a16="http://schemas.microsoft.com/office/drawing/2014/main" id="{371E4348-4910-843A-27D9-5300910BDA75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79" name="TextBox 80">
              <a:extLst>
                <a:ext uri="{FF2B5EF4-FFF2-40B4-BE49-F238E27FC236}">
                  <a16:creationId xmlns:a16="http://schemas.microsoft.com/office/drawing/2014/main" id="{20E8BD36-87DD-BB33-CB5C-3DE9D1579DEE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180" name="Picture Placeholder 87">
            <a:extLst>
              <a:ext uri="{FF2B5EF4-FFF2-40B4-BE49-F238E27FC236}">
                <a16:creationId xmlns:a16="http://schemas.microsoft.com/office/drawing/2014/main" id="{84868D41-5021-C2C0-779C-00771A08377D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2804564" y="2535193"/>
            <a:ext cx="1498421" cy="2050081"/>
          </a:xfrm>
        </p:spPr>
        <p:txBody>
          <a:bodyPr anchor="t">
            <a:normAutofit/>
          </a:bodyPr>
          <a:lstStyle>
            <a:lvl1pPr marL="0" indent="0">
              <a:buNone/>
              <a:defRPr sz="11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</a:t>
            </a:r>
          </a:p>
        </p:txBody>
      </p:sp>
      <p:sp>
        <p:nvSpPr>
          <p:cNvPr id="181" name="Text Placeholder 79">
            <a:extLst>
              <a:ext uri="{FF2B5EF4-FFF2-40B4-BE49-F238E27FC236}">
                <a16:creationId xmlns:a16="http://schemas.microsoft.com/office/drawing/2014/main" id="{49DFF774-D05E-1D3A-5F82-6C21F8A6A00C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2776258" y="1937539"/>
            <a:ext cx="1560673" cy="278309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182" name="Group 81">
            <a:extLst>
              <a:ext uri="{FF2B5EF4-FFF2-40B4-BE49-F238E27FC236}">
                <a16:creationId xmlns:a16="http://schemas.microsoft.com/office/drawing/2014/main" id="{DE095836-5B89-F380-DCC0-4D60FC8F2430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776258" y="4312675"/>
            <a:ext cx="1560673" cy="223874"/>
            <a:chOff x="63500" y="63498"/>
            <a:chExt cx="2015109" cy="289053"/>
          </a:xfrm>
        </p:grpSpPr>
        <p:sp>
          <p:nvSpPr>
            <p:cNvPr id="183" name="Freeform 82">
              <a:extLst>
                <a:ext uri="{FF2B5EF4-FFF2-40B4-BE49-F238E27FC236}">
                  <a16:creationId xmlns:a16="http://schemas.microsoft.com/office/drawing/2014/main" id="{841BCFB9-BEE4-8BEB-8D4D-A4B550C196DF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84" name="Freeform 83">
              <a:extLst>
                <a:ext uri="{FF2B5EF4-FFF2-40B4-BE49-F238E27FC236}">
                  <a16:creationId xmlns:a16="http://schemas.microsoft.com/office/drawing/2014/main" id="{5E386DBA-8F28-56EB-2710-436B61A4954F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85" name="Freeform 84">
              <a:extLst>
                <a:ext uri="{FF2B5EF4-FFF2-40B4-BE49-F238E27FC236}">
                  <a16:creationId xmlns:a16="http://schemas.microsoft.com/office/drawing/2014/main" id="{A77C60DE-0AE8-10F4-FBDF-9042818CEC3D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186" name="Group 86">
            <a:extLst>
              <a:ext uri="{FF2B5EF4-FFF2-40B4-BE49-F238E27FC236}">
                <a16:creationId xmlns:a16="http://schemas.microsoft.com/office/drawing/2014/main" id="{7267B6BB-942B-C56C-8F1A-B9FB1FC47D24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807455" y="4676421"/>
            <a:ext cx="168114" cy="239309"/>
            <a:chOff x="0" y="0"/>
            <a:chExt cx="217068" cy="308991"/>
          </a:xfrm>
        </p:grpSpPr>
        <p:sp>
          <p:nvSpPr>
            <p:cNvPr id="187" name="Freeform 87">
              <a:extLst>
                <a:ext uri="{FF2B5EF4-FFF2-40B4-BE49-F238E27FC236}">
                  <a16:creationId xmlns:a16="http://schemas.microsoft.com/office/drawing/2014/main" id="{53D800D1-07F8-C40B-F4F6-D95D6762B8FC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188" name="Text Placeholder 85">
            <a:extLst>
              <a:ext uri="{FF2B5EF4-FFF2-40B4-BE49-F238E27FC236}">
                <a16:creationId xmlns:a16="http://schemas.microsoft.com/office/drawing/2014/main" id="{9C31AEBB-ACD1-98E0-8B7B-2ECC29DEF89B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2776257" y="2221664"/>
            <a:ext cx="1560673" cy="278309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189" name="Text Placeholder 89">
            <a:extLst>
              <a:ext uri="{FF2B5EF4-FFF2-40B4-BE49-F238E27FC236}">
                <a16:creationId xmlns:a16="http://schemas.microsoft.com/office/drawing/2014/main" id="{A441E6E6-D564-5977-8369-750DF55F6E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2776257" y="4332565"/>
            <a:ext cx="1560673" cy="201125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190" name="Text Placeholder 67">
            <a:extLst>
              <a:ext uri="{FF2B5EF4-FFF2-40B4-BE49-F238E27FC236}">
                <a16:creationId xmlns:a16="http://schemas.microsoft.com/office/drawing/2014/main" id="{FF59B187-DDCE-D765-1DA6-F29D7205342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004603" y="4676421"/>
            <a:ext cx="1276810" cy="299608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191" name="Group 78">
            <a:extLst>
              <a:ext uri="{FF2B5EF4-FFF2-40B4-BE49-F238E27FC236}">
                <a16:creationId xmlns:a16="http://schemas.microsoft.com/office/drawing/2014/main" id="{5C2A12E6-4AEC-0357-999A-9B9629D60221}"/>
              </a:ext>
            </a:extLst>
          </p:cNvPr>
          <p:cNvGrpSpPr/>
          <p:nvPr userDrawn="1"/>
        </p:nvGrpSpPr>
        <p:grpSpPr>
          <a:xfrm>
            <a:off x="959282" y="2531368"/>
            <a:ext cx="1498421" cy="2050081"/>
            <a:chOff x="0" y="0"/>
            <a:chExt cx="490256" cy="670749"/>
          </a:xfrm>
        </p:grpSpPr>
        <p:sp>
          <p:nvSpPr>
            <p:cNvPr id="192" name="Freeform 79">
              <a:extLst>
                <a:ext uri="{FF2B5EF4-FFF2-40B4-BE49-F238E27FC236}">
                  <a16:creationId xmlns:a16="http://schemas.microsoft.com/office/drawing/2014/main" id="{3F9C6728-200F-DFF6-43E3-12E361F5CA6E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93" name="TextBox 80">
              <a:extLst>
                <a:ext uri="{FF2B5EF4-FFF2-40B4-BE49-F238E27FC236}">
                  <a16:creationId xmlns:a16="http://schemas.microsoft.com/office/drawing/2014/main" id="{D61EDAF7-078A-6224-E904-7A32E6E5C3C6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194" name="Picture Placeholder 87">
            <a:extLst>
              <a:ext uri="{FF2B5EF4-FFF2-40B4-BE49-F238E27FC236}">
                <a16:creationId xmlns:a16="http://schemas.microsoft.com/office/drawing/2014/main" id="{37946750-72C6-11F5-767A-E39B0496D984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956502" y="2530920"/>
            <a:ext cx="1498421" cy="2050081"/>
          </a:xfrm>
        </p:spPr>
        <p:txBody>
          <a:bodyPr anchor="t">
            <a:normAutofit/>
          </a:bodyPr>
          <a:lstStyle>
            <a:lvl1pPr marL="0" indent="0">
              <a:buNone/>
              <a:defRPr sz="11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195" name="Text Placeholder 79">
            <a:extLst>
              <a:ext uri="{FF2B5EF4-FFF2-40B4-BE49-F238E27FC236}">
                <a16:creationId xmlns:a16="http://schemas.microsoft.com/office/drawing/2014/main" id="{42242CE9-71BE-2389-2BF9-30CF6AB5826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28196" y="1933266"/>
            <a:ext cx="1560673" cy="278309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196" name="Group 81">
            <a:extLst>
              <a:ext uri="{FF2B5EF4-FFF2-40B4-BE49-F238E27FC236}">
                <a16:creationId xmlns:a16="http://schemas.microsoft.com/office/drawing/2014/main" id="{118B11E1-AC23-8779-A844-F16BEC0C2922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928196" y="4308402"/>
            <a:ext cx="1560673" cy="223874"/>
            <a:chOff x="63500" y="63498"/>
            <a:chExt cx="2015109" cy="289053"/>
          </a:xfrm>
        </p:grpSpPr>
        <p:sp>
          <p:nvSpPr>
            <p:cNvPr id="197" name="Freeform 82">
              <a:extLst>
                <a:ext uri="{FF2B5EF4-FFF2-40B4-BE49-F238E27FC236}">
                  <a16:creationId xmlns:a16="http://schemas.microsoft.com/office/drawing/2014/main" id="{8B2D1013-0E5C-2F65-AA10-D8AAA9EEE48F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98" name="Freeform 83">
              <a:extLst>
                <a:ext uri="{FF2B5EF4-FFF2-40B4-BE49-F238E27FC236}">
                  <a16:creationId xmlns:a16="http://schemas.microsoft.com/office/drawing/2014/main" id="{CB2F1384-5B65-D8E8-96E9-6F41291ACB38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99" name="Freeform 84">
              <a:extLst>
                <a:ext uri="{FF2B5EF4-FFF2-40B4-BE49-F238E27FC236}">
                  <a16:creationId xmlns:a16="http://schemas.microsoft.com/office/drawing/2014/main" id="{90B9BB6B-389C-1210-3D23-EB863D95BA1F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200" name="Group 86">
            <a:extLst>
              <a:ext uri="{FF2B5EF4-FFF2-40B4-BE49-F238E27FC236}">
                <a16:creationId xmlns:a16="http://schemas.microsoft.com/office/drawing/2014/main" id="{507E8C02-0468-0D0E-861A-FEA97671F6C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959393" y="4672148"/>
            <a:ext cx="168114" cy="239309"/>
            <a:chOff x="0" y="0"/>
            <a:chExt cx="217068" cy="308991"/>
          </a:xfrm>
        </p:grpSpPr>
        <p:sp>
          <p:nvSpPr>
            <p:cNvPr id="201" name="Freeform 87">
              <a:extLst>
                <a:ext uri="{FF2B5EF4-FFF2-40B4-BE49-F238E27FC236}">
                  <a16:creationId xmlns:a16="http://schemas.microsoft.com/office/drawing/2014/main" id="{CC1E0D16-D5EC-2FD0-B2FA-1672A9533E42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202" name="Text Placeholder 85">
            <a:extLst>
              <a:ext uri="{FF2B5EF4-FFF2-40B4-BE49-F238E27FC236}">
                <a16:creationId xmlns:a16="http://schemas.microsoft.com/office/drawing/2014/main" id="{C77AA519-C8D8-9366-205C-A7098387340A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28195" y="2217391"/>
            <a:ext cx="1560673" cy="278309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203" name="Text Placeholder 89">
            <a:extLst>
              <a:ext uri="{FF2B5EF4-FFF2-40B4-BE49-F238E27FC236}">
                <a16:creationId xmlns:a16="http://schemas.microsoft.com/office/drawing/2014/main" id="{FF1601FB-9BCB-548F-3933-BD39D247443C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928195" y="4328292"/>
            <a:ext cx="1560673" cy="201125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204" name="Text Placeholder 67">
            <a:extLst>
              <a:ext uri="{FF2B5EF4-FFF2-40B4-BE49-F238E27FC236}">
                <a16:creationId xmlns:a16="http://schemas.microsoft.com/office/drawing/2014/main" id="{6D5EC571-4607-F61C-B16F-CB1621A44EC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156541" y="4672148"/>
            <a:ext cx="1276810" cy="299608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205" name="Group 78">
            <a:extLst>
              <a:ext uri="{FF2B5EF4-FFF2-40B4-BE49-F238E27FC236}">
                <a16:creationId xmlns:a16="http://schemas.microsoft.com/office/drawing/2014/main" id="{C33B9EA8-0F95-E93E-2174-44879E325618}"/>
              </a:ext>
            </a:extLst>
          </p:cNvPr>
          <p:cNvGrpSpPr/>
          <p:nvPr userDrawn="1"/>
        </p:nvGrpSpPr>
        <p:grpSpPr>
          <a:xfrm>
            <a:off x="4649398" y="2531368"/>
            <a:ext cx="1498421" cy="2050081"/>
            <a:chOff x="0" y="0"/>
            <a:chExt cx="490256" cy="670749"/>
          </a:xfrm>
        </p:grpSpPr>
        <p:sp>
          <p:nvSpPr>
            <p:cNvPr id="206" name="Freeform 79">
              <a:extLst>
                <a:ext uri="{FF2B5EF4-FFF2-40B4-BE49-F238E27FC236}">
                  <a16:creationId xmlns:a16="http://schemas.microsoft.com/office/drawing/2014/main" id="{9AD2C49A-B427-18B7-2F3C-F983D6CDAAEB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07" name="TextBox 80">
              <a:extLst>
                <a:ext uri="{FF2B5EF4-FFF2-40B4-BE49-F238E27FC236}">
                  <a16:creationId xmlns:a16="http://schemas.microsoft.com/office/drawing/2014/main" id="{91AD5E09-2B21-FF60-DF56-CAA1A467FB83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208" name="Picture Placeholder 87">
            <a:extLst>
              <a:ext uri="{FF2B5EF4-FFF2-40B4-BE49-F238E27FC236}">
                <a16:creationId xmlns:a16="http://schemas.microsoft.com/office/drawing/2014/main" id="{35A375DD-BB38-9E42-C953-722033C30C9F}"/>
              </a:ext>
            </a:extLst>
          </p:cNvPr>
          <p:cNvSpPr>
            <a:spLocks noGrp="1"/>
          </p:cNvSpPr>
          <p:nvPr>
            <p:ph type="pic" sz="quarter" idx="45" hasCustomPrompt="1"/>
          </p:nvPr>
        </p:nvSpPr>
        <p:spPr>
          <a:xfrm>
            <a:off x="4646618" y="2530920"/>
            <a:ext cx="1498421" cy="2050081"/>
          </a:xfrm>
        </p:spPr>
        <p:txBody>
          <a:bodyPr anchor="t">
            <a:normAutofit/>
          </a:bodyPr>
          <a:lstStyle>
            <a:lvl1pPr marL="0" indent="0">
              <a:buNone/>
              <a:defRPr sz="11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</a:t>
            </a:r>
          </a:p>
        </p:txBody>
      </p:sp>
      <p:sp>
        <p:nvSpPr>
          <p:cNvPr id="209" name="Text Placeholder 79">
            <a:extLst>
              <a:ext uri="{FF2B5EF4-FFF2-40B4-BE49-F238E27FC236}">
                <a16:creationId xmlns:a16="http://schemas.microsoft.com/office/drawing/2014/main" id="{F52E9741-3D3E-3CBC-AD56-9EBEFF025951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4618312" y="1933266"/>
            <a:ext cx="1560673" cy="278309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210" name="Group 81">
            <a:extLst>
              <a:ext uri="{FF2B5EF4-FFF2-40B4-BE49-F238E27FC236}">
                <a16:creationId xmlns:a16="http://schemas.microsoft.com/office/drawing/2014/main" id="{C4723B90-DEC9-9B72-8A4E-B7D390EDE94A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618312" y="4308402"/>
            <a:ext cx="1560673" cy="223874"/>
            <a:chOff x="63500" y="63498"/>
            <a:chExt cx="2015109" cy="289053"/>
          </a:xfrm>
        </p:grpSpPr>
        <p:sp>
          <p:nvSpPr>
            <p:cNvPr id="211" name="Freeform 82">
              <a:extLst>
                <a:ext uri="{FF2B5EF4-FFF2-40B4-BE49-F238E27FC236}">
                  <a16:creationId xmlns:a16="http://schemas.microsoft.com/office/drawing/2014/main" id="{778849C2-44B5-1A66-E94C-1A91E56C3493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12" name="Freeform 83">
              <a:extLst>
                <a:ext uri="{FF2B5EF4-FFF2-40B4-BE49-F238E27FC236}">
                  <a16:creationId xmlns:a16="http://schemas.microsoft.com/office/drawing/2014/main" id="{5497A3CC-078C-C7C0-9413-E012A25DBDF5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13" name="Freeform 84">
              <a:extLst>
                <a:ext uri="{FF2B5EF4-FFF2-40B4-BE49-F238E27FC236}">
                  <a16:creationId xmlns:a16="http://schemas.microsoft.com/office/drawing/2014/main" id="{E6A0B646-C695-5C36-DB60-0975416F4357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214" name="Group 86">
            <a:extLst>
              <a:ext uri="{FF2B5EF4-FFF2-40B4-BE49-F238E27FC236}">
                <a16:creationId xmlns:a16="http://schemas.microsoft.com/office/drawing/2014/main" id="{97F6C4A8-898E-00EE-D96A-D8B60ADC3FD2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649509" y="4672148"/>
            <a:ext cx="168114" cy="239309"/>
            <a:chOff x="0" y="0"/>
            <a:chExt cx="217068" cy="308991"/>
          </a:xfrm>
        </p:grpSpPr>
        <p:sp>
          <p:nvSpPr>
            <p:cNvPr id="215" name="Freeform 87">
              <a:extLst>
                <a:ext uri="{FF2B5EF4-FFF2-40B4-BE49-F238E27FC236}">
                  <a16:creationId xmlns:a16="http://schemas.microsoft.com/office/drawing/2014/main" id="{2088CD36-0DA5-3295-2FEB-A337387982E3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216" name="Text Placeholder 85">
            <a:extLst>
              <a:ext uri="{FF2B5EF4-FFF2-40B4-BE49-F238E27FC236}">
                <a16:creationId xmlns:a16="http://schemas.microsoft.com/office/drawing/2014/main" id="{40F1E369-F56E-76CE-DCA6-E7B7095CA12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4618311" y="2217391"/>
            <a:ext cx="1560673" cy="278309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217" name="Text Placeholder 89">
            <a:extLst>
              <a:ext uri="{FF2B5EF4-FFF2-40B4-BE49-F238E27FC236}">
                <a16:creationId xmlns:a16="http://schemas.microsoft.com/office/drawing/2014/main" id="{750E926C-3A5B-8E73-C492-EBD3C1D5C47B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4618311" y="4328292"/>
            <a:ext cx="1560673" cy="201125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218" name="Text Placeholder 67">
            <a:extLst>
              <a:ext uri="{FF2B5EF4-FFF2-40B4-BE49-F238E27FC236}">
                <a16:creationId xmlns:a16="http://schemas.microsoft.com/office/drawing/2014/main" id="{694A41EC-3C8F-6A72-6952-9AF7596FEA44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4846657" y="4672148"/>
            <a:ext cx="1276810" cy="299608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886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peo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6DF69D7E-3DE5-E271-04D5-AF6FD1721E6B}"/>
              </a:ext>
            </a:extLst>
          </p:cNvPr>
          <p:cNvGrpSpPr/>
          <p:nvPr userDrawn="1"/>
        </p:nvGrpSpPr>
        <p:grpSpPr>
          <a:xfrm>
            <a:off x="401449" y="152400"/>
            <a:ext cx="6055103" cy="765599"/>
            <a:chOff x="381630" y="609600"/>
            <a:chExt cx="6055103" cy="765599"/>
          </a:xfrm>
        </p:grpSpPr>
        <p:grpSp>
          <p:nvGrpSpPr>
            <p:cNvPr id="7" name="Group 2">
              <a:extLst>
                <a:ext uri="{FF2B5EF4-FFF2-40B4-BE49-F238E27FC236}">
                  <a16:creationId xmlns:a16="http://schemas.microsoft.com/office/drawing/2014/main" id="{EDB0AF1C-7F9E-EB1F-89CA-C2EA5D73418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81630" y="609600"/>
              <a:ext cx="941620" cy="765599"/>
              <a:chOff x="0" y="0"/>
              <a:chExt cx="2557920" cy="2079765"/>
            </a:xfrm>
          </p:grpSpPr>
          <p:sp>
            <p:nvSpPr>
              <p:cNvPr id="37" name="Freeform 3">
                <a:extLst>
                  <a:ext uri="{FF2B5EF4-FFF2-40B4-BE49-F238E27FC236}">
                    <a16:creationId xmlns:a16="http://schemas.microsoft.com/office/drawing/2014/main" id="{44DA2581-199E-EE5A-D447-D191C84616CE}"/>
                  </a:ext>
                </a:extLst>
              </p:cNvPr>
              <p:cNvSpPr/>
              <p:nvPr/>
            </p:nvSpPr>
            <p:spPr>
              <a:xfrm>
                <a:off x="63500" y="63500"/>
                <a:ext cx="1372108" cy="1952752"/>
              </a:xfrm>
              <a:custGeom>
                <a:avLst/>
                <a:gdLst/>
                <a:ahLst/>
                <a:cxnLst/>
                <a:rect l="l" t="t" r="r" b="b"/>
                <a:pathLst>
                  <a:path w="1372108" h="1952752">
                    <a:moveTo>
                      <a:pt x="1372108" y="210439"/>
                    </a:moveTo>
                    <a:lnTo>
                      <a:pt x="267589" y="1952752"/>
                    </a:lnTo>
                    <a:lnTo>
                      <a:pt x="0" y="1952752"/>
                    </a:lnTo>
                    <a:lnTo>
                      <a:pt x="1238631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8" name="Freeform 4">
                <a:extLst>
                  <a:ext uri="{FF2B5EF4-FFF2-40B4-BE49-F238E27FC236}">
                    <a16:creationId xmlns:a16="http://schemas.microsoft.com/office/drawing/2014/main" id="{C6DBFCBE-7784-6CF9-1152-79FB5E99E9CD}"/>
                  </a:ext>
                </a:extLst>
              </p:cNvPr>
              <p:cNvSpPr/>
              <p:nvPr/>
            </p:nvSpPr>
            <p:spPr>
              <a:xfrm>
                <a:off x="427355" y="349758"/>
                <a:ext cx="1104519" cy="1666494"/>
              </a:xfrm>
              <a:custGeom>
                <a:avLst/>
                <a:gdLst/>
                <a:ahLst/>
                <a:cxnLst/>
                <a:rect l="l" t="t" r="r" b="b"/>
                <a:pathLst>
                  <a:path w="1104519" h="1666494">
                    <a:moveTo>
                      <a:pt x="1104519" y="75946"/>
                    </a:moveTo>
                    <a:lnTo>
                      <a:pt x="96139" y="1666494"/>
                    </a:lnTo>
                    <a:lnTo>
                      <a:pt x="0" y="1666494"/>
                    </a:lnTo>
                    <a:lnTo>
                      <a:pt x="1056386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9" name="Freeform 5">
                <a:extLst>
                  <a:ext uri="{FF2B5EF4-FFF2-40B4-BE49-F238E27FC236}">
                    <a16:creationId xmlns:a16="http://schemas.microsoft.com/office/drawing/2014/main" id="{14E3C689-339A-88A3-BB19-D025AB2DFD6D}"/>
                  </a:ext>
                </a:extLst>
              </p:cNvPr>
              <p:cNvSpPr/>
              <p:nvPr/>
            </p:nvSpPr>
            <p:spPr>
              <a:xfrm>
                <a:off x="619760" y="501523"/>
                <a:ext cx="1008380" cy="1514729"/>
              </a:xfrm>
              <a:custGeom>
                <a:avLst/>
                <a:gdLst/>
                <a:ahLst/>
                <a:cxnLst/>
                <a:rect l="l" t="t" r="r" b="b"/>
                <a:pathLst>
                  <a:path w="1008380" h="1514729">
                    <a:moveTo>
                      <a:pt x="1008380" y="75819"/>
                    </a:moveTo>
                    <a:lnTo>
                      <a:pt x="96266" y="1514729"/>
                    </a:lnTo>
                    <a:lnTo>
                      <a:pt x="0" y="1514729"/>
                    </a:lnTo>
                    <a:lnTo>
                      <a:pt x="960247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0" name="Freeform 6">
                <a:extLst>
                  <a:ext uri="{FF2B5EF4-FFF2-40B4-BE49-F238E27FC236}">
                    <a16:creationId xmlns:a16="http://schemas.microsoft.com/office/drawing/2014/main" id="{8A9A4C90-D29D-399B-A811-FE1A04570E93}"/>
                  </a:ext>
                </a:extLst>
              </p:cNvPr>
              <p:cNvSpPr/>
              <p:nvPr/>
            </p:nvSpPr>
            <p:spPr>
              <a:xfrm>
                <a:off x="812038" y="653288"/>
                <a:ext cx="912368" cy="1362964"/>
              </a:xfrm>
              <a:custGeom>
                <a:avLst/>
                <a:gdLst/>
                <a:ahLst/>
                <a:cxnLst/>
                <a:rect l="l" t="t" r="r" b="b"/>
                <a:pathLst>
                  <a:path w="912368" h="1362964">
                    <a:moveTo>
                      <a:pt x="912368" y="75819"/>
                    </a:moveTo>
                    <a:lnTo>
                      <a:pt x="96266" y="1362964"/>
                    </a:lnTo>
                    <a:lnTo>
                      <a:pt x="0" y="1362964"/>
                    </a:lnTo>
                    <a:lnTo>
                      <a:pt x="864235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1" name="Freeform 7">
                <a:extLst>
                  <a:ext uri="{FF2B5EF4-FFF2-40B4-BE49-F238E27FC236}">
                    <a16:creationId xmlns:a16="http://schemas.microsoft.com/office/drawing/2014/main" id="{73EF8E18-6CB1-6DF7-0F6B-A70C65464237}"/>
                  </a:ext>
                </a:extLst>
              </p:cNvPr>
              <p:cNvSpPr/>
              <p:nvPr/>
            </p:nvSpPr>
            <p:spPr>
              <a:xfrm>
                <a:off x="1004570" y="805180"/>
                <a:ext cx="815975" cy="1211072"/>
              </a:xfrm>
              <a:custGeom>
                <a:avLst/>
                <a:gdLst/>
                <a:ahLst/>
                <a:cxnLst/>
                <a:rect l="l" t="t" r="r" b="b"/>
                <a:pathLst>
                  <a:path w="815975" h="1211072">
                    <a:moveTo>
                      <a:pt x="815975" y="75692"/>
                    </a:moveTo>
                    <a:lnTo>
                      <a:pt x="96139" y="1211072"/>
                    </a:lnTo>
                    <a:lnTo>
                      <a:pt x="0" y="1211072"/>
                    </a:lnTo>
                    <a:lnTo>
                      <a:pt x="767969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2" name="Freeform 8">
                <a:extLst>
                  <a:ext uri="{FF2B5EF4-FFF2-40B4-BE49-F238E27FC236}">
                    <a16:creationId xmlns:a16="http://schemas.microsoft.com/office/drawing/2014/main" id="{DFF34160-02E5-4682-9C50-5F0E4875963F}"/>
                  </a:ext>
                </a:extLst>
              </p:cNvPr>
              <p:cNvSpPr/>
              <p:nvPr/>
            </p:nvSpPr>
            <p:spPr>
              <a:xfrm>
                <a:off x="1196975" y="956691"/>
                <a:ext cx="719709" cy="1059561"/>
              </a:xfrm>
              <a:custGeom>
                <a:avLst/>
                <a:gdLst/>
                <a:ahLst/>
                <a:cxnLst/>
                <a:rect l="l" t="t" r="r" b="b"/>
                <a:pathLst>
                  <a:path w="719709" h="1059561">
                    <a:moveTo>
                      <a:pt x="719709" y="75946"/>
                    </a:moveTo>
                    <a:lnTo>
                      <a:pt x="96139" y="1059561"/>
                    </a:lnTo>
                    <a:lnTo>
                      <a:pt x="0" y="1059561"/>
                    </a:lnTo>
                    <a:lnTo>
                      <a:pt x="671703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3" name="Freeform 9">
                <a:extLst>
                  <a:ext uri="{FF2B5EF4-FFF2-40B4-BE49-F238E27FC236}">
                    <a16:creationId xmlns:a16="http://schemas.microsoft.com/office/drawing/2014/main" id="{0A58EA7C-47D9-62DA-1177-AE2F66DD29BE}"/>
                  </a:ext>
                </a:extLst>
              </p:cNvPr>
              <p:cNvSpPr/>
              <p:nvPr/>
            </p:nvSpPr>
            <p:spPr>
              <a:xfrm>
                <a:off x="1389380" y="1108456"/>
                <a:ext cx="623570" cy="907796"/>
              </a:xfrm>
              <a:custGeom>
                <a:avLst/>
                <a:gdLst/>
                <a:ahLst/>
                <a:cxnLst/>
                <a:rect l="l" t="t" r="r" b="b"/>
                <a:pathLst>
                  <a:path w="623570" h="907796">
                    <a:moveTo>
                      <a:pt x="623570" y="75946"/>
                    </a:moveTo>
                    <a:lnTo>
                      <a:pt x="96139" y="907796"/>
                    </a:lnTo>
                    <a:lnTo>
                      <a:pt x="0" y="907796"/>
                    </a:lnTo>
                    <a:lnTo>
                      <a:pt x="575564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4" name="Freeform 10">
                <a:extLst>
                  <a:ext uri="{FF2B5EF4-FFF2-40B4-BE49-F238E27FC236}">
                    <a16:creationId xmlns:a16="http://schemas.microsoft.com/office/drawing/2014/main" id="{F47F8B13-20CC-6B3B-DC20-36F7F96957A8}"/>
                  </a:ext>
                </a:extLst>
              </p:cNvPr>
              <p:cNvSpPr/>
              <p:nvPr/>
            </p:nvSpPr>
            <p:spPr>
              <a:xfrm>
                <a:off x="1581658" y="1260221"/>
                <a:ext cx="527431" cy="756031"/>
              </a:xfrm>
              <a:custGeom>
                <a:avLst/>
                <a:gdLst/>
                <a:ahLst/>
                <a:cxnLst/>
                <a:rect l="l" t="t" r="r" b="b"/>
                <a:pathLst>
                  <a:path w="527431" h="756031">
                    <a:moveTo>
                      <a:pt x="527431" y="75819"/>
                    </a:moveTo>
                    <a:lnTo>
                      <a:pt x="96139" y="756031"/>
                    </a:lnTo>
                    <a:lnTo>
                      <a:pt x="0" y="756031"/>
                    </a:lnTo>
                    <a:lnTo>
                      <a:pt x="479425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5" name="Freeform 11">
                <a:extLst>
                  <a:ext uri="{FF2B5EF4-FFF2-40B4-BE49-F238E27FC236}">
                    <a16:creationId xmlns:a16="http://schemas.microsoft.com/office/drawing/2014/main" id="{AD1369D2-002B-1DBF-692F-812898BC6CAB}"/>
                  </a:ext>
                </a:extLst>
              </p:cNvPr>
              <p:cNvSpPr/>
              <p:nvPr/>
            </p:nvSpPr>
            <p:spPr>
              <a:xfrm>
                <a:off x="1774063" y="1411859"/>
                <a:ext cx="431165" cy="604393"/>
              </a:xfrm>
              <a:custGeom>
                <a:avLst/>
                <a:gdLst/>
                <a:ahLst/>
                <a:cxnLst/>
                <a:rect l="l" t="t" r="r" b="b"/>
                <a:pathLst>
                  <a:path w="431165" h="604393">
                    <a:moveTo>
                      <a:pt x="431165" y="75819"/>
                    </a:moveTo>
                    <a:lnTo>
                      <a:pt x="96139" y="604393"/>
                    </a:lnTo>
                    <a:lnTo>
                      <a:pt x="0" y="604393"/>
                    </a:lnTo>
                    <a:lnTo>
                      <a:pt x="383159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6" name="Freeform 12">
                <a:extLst>
                  <a:ext uri="{FF2B5EF4-FFF2-40B4-BE49-F238E27FC236}">
                    <a16:creationId xmlns:a16="http://schemas.microsoft.com/office/drawing/2014/main" id="{68091D8F-E38F-9BFF-A4D0-75AE3983E297}"/>
                  </a:ext>
                </a:extLst>
              </p:cNvPr>
              <p:cNvSpPr/>
              <p:nvPr/>
            </p:nvSpPr>
            <p:spPr>
              <a:xfrm>
                <a:off x="1966468" y="1563370"/>
                <a:ext cx="335026" cy="452882"/>
              </a:xfrm>
              <a:custGeom>
                <a:avLst/>
                <a:gdLst/>
                <a:ahLst/>
                <a:cxnLst/>
                <a:rect l="l" t="t" r="r" b="b"/>
                <a:pathLst>
                  <a:path w="335026" h="452882">
                    <a:moveTo>
                      <a:pt x="335026" y="75946"/>
                    </a:moveTo>
                    <a:lnTo>
                      <a:pt x="96266" y="452882"/>
                    </a:lnTo>
                    <a:lnTo>
                      <a:pt x="0" y="452882"/>
                    </a:lnTo>
                    <a:lnTo>
                      <a:pt x="286893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7" name="Freeform 13">
                <a:extLst>
                  <a:ext uri="{FF2B5EF4-FFF2-40B4-BE49-F238E27FC236}">
                    <a16:creationId xmlns:a16="http://schemas.microsoft.com/office/drawing/2014/main" id="{2E9B42EA-2E52-5C8B-B196-FD405BF2C99F}"/>
                  </a:ext>
                </a:extLst>
              </p:cNvPr>
              <p:cNvSpPr/>
              <p:nvPr/>
            </p:nvSpPr>
            <p:spPr>
              <a:xfrm>
                <a:off x="2158873" y="1715135"/>
                <a:ext cx="238887" cy="301117"/>
              </a:xfrm>
              <a:custGeom>
                <a:avLst/>
                <a:gdLst/>
                <a:ahLst/>
                <a:cxnLst/>
                <a:rect l="l" t="t" r="r" b="b"/>
                <a:pathLst>
                  <a:path w="238887" h="301117">
                    <a:moveTo>
                      <a:pt x="238887" y="76073"/>
                    </a:moveTo>
                    <a:lnTo>
                      <a:pt x="96266" y="301117"/>
                    </a:lnTo>
                    <a:lnTo>
                      <a:pt x="0" y="301117"/>
                    </a:lnTo>
                    <a:lnTo>
                      <a:pt x="190754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8" name="Freeform 14">
                <a:extLst>
                  <a:ext uri="{FF2B5EF4-FFF2-40B4-BE49-F238E27FC236}">
                    <a16:creationId xmlns:a16="http://schemas.microsoft.com/office/drawing/2014/main" id="{AD86B335-3967-2124-E690-BB0C350750E8}"/>
                  </a:ext>
                </a:extLst>
              </p:cNvPr>
              <p:cNvSpPr/>
              <p:nvPr/>
            </p:nvSpPr>
            <p:spPr>
              <a:xfrm>
                <a:off x="2351405" y="1867027"/>
                <a:ext cx="143002" cy="149225"/>
              </a:xfrm>
              <a:custGeom>
                <a:avLst/>
                <a:gdLst/>
                <a:ahLst/>
                <a:cxnLst/>
                <a:rect l="l" t="t" r="r" b="b"/>
                <a:pathLst>
                  <a:path w="143002" h="149225">
                    <a:moveTo>
                      <a:pt x="143002" y="76581"/>
                    </a:moveTo>
                    <a:lnTo>
                      <a:pt x="143002" y="76708"/>
                    </a:lnTo>
                    <a:lnTo>
                      <a:pt x="97028" y="149225"/>
                    </a:lnTo>
                    <a:lnTo>
                      <a:pt x="0" y="149225"/>
                    </a:lnTo>
                    <a:lnTo>
                      <a:pt x="94488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8" name="Group 17">
              <a:extLst>
                <a:ext uri="{FF2B5EF4-FFF2-40B4-BE49-F238E27FC236}">
                  <a16:creationId xmlns:a16="http://schemas.microsoft.com/office/drawing/2014/main" id="{BFDD54D1-7D0A-6064-89AC-502A1FE6082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506078" y="1175057"/>
              <a:ext cx="250121" cy="127438"/>
              <a:chOff x="0" y="0"/>
              <a:chExt cx="679463" cy="346189"/>
            </a:xfrm>
          </p:grpSpPr>
          <p:sp>
            <p:nvSpPr>
              <p:cNvPr id="35" name="Freeform 18">
                <a:extLst>
                  <a:ext uri="{FF2B5EF4-FFF2-40B4-BE49-F238E27FC236}">
                    <a16:creationId xmlns:a16="http://schemas.microsoft.com/office/drawing/2014/main" id="{E3AC879A-5CA7-D87A-C6ED-AB251A99F669}"/>
                  </a:ext>
                </a:extLst>
              </p:cNvPr>
              <p:cNvSpPr/>
              <p:nvPr/>
            </p:nvSpPr>
            <p:spPr>
              <a:xfrm>
                <a:off x="63500" y="63500"/>
                <a:ext cx="248666" cy="219075"/>
              </a:xfrm>
              <a:custGeom>
                <a:avLst/>
                <a:gdLst/>
                <a:ahLst/>
                <a:cxnLst/>
                <a:rect l="l" t="t" r="r" b="b"/>
                <a:pathLst>
                  <a:path w="248666" h="219075">
                    <a:moveTo>
                      <a:pt x="0" y="109093"/>
                    </a:moveTo>
                    <a:lnTo>
                      <a:pt x="0" y="0"/>
                    </a:lnTo>
                    <a:lnTo>
                      <a:pt x="40259" y="0"/>
                    </a:lnTo>
                    <a:lnTo>
                      <a:pt x="40259" y="107950"/>
                    </a:lnTo>
                    <a:cubicBezTo>
                      <a:pt x="40259" y="146685"/>
                      <a:pt x="55880" y="184912"/>
                      <a:pt x="124460" y="184912"/>
                    </a:cubicBezTo>
                    <a:cubicBezTo>
                      <a:pt x="192786" y="184912"/>
                      <a:pt x="208407" y="146431"/>
                      <a:pt x="208407" y="107950"/>
                    </a:cubicBezTo>
                    <a:lnTo>
                      <a:pt x="208407" y="0"/>
                    </a:lnTo>
                    <a:lnTo>
                      <a:pt x="248666" y="0"/>
                    </a:lnTo>
                    <a:lnTo>
                      <a:pt x="248666" y="109093"/>
                    </a:lnTo>
                    <a:cubicBezTo>
                      <a:pt x="248666" y="174371"/>
                      <a:pt x="216789" y="219075"/>
                      <a:pt x="124460" y="219075"/>
                    </a:cubicBezTo>
                    <a:cubicBezTo>
                      <a:pt x="31877" y="219075"/>
                      <a:pt x="0" y="174244"/>
                      <a:pt x="0" y="109093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6" name="Freeform 19">
                <a:extLst>
                  <a:ext uri="{FF2B5EF4-FFF2-40B4-BE49-F238E27FC236}">
                    <a16:creationId xmlns:a16="http://schemas.microsoft.com/office/drawing/2014/main" id="{C4DA020A-BC56-8402-5C27-A135BB426A9E}"/>
                  </a:ext>
                </a:extLst>
              </p:cNvPr>
              <p:cNvSpPr/>
              <p:nvPr/>
            </p:nvSpPr>
            <p:spPr>
              <a:xfrm>
                <a:off x="355600" y="63500"/>
                <a:ext cx="260350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60350" h="213106">
                    <a:moveTo>
                      <a:pt x="0" y="0"/>
                    </a:moveTo>
                    <a:lnTo>
                      <a:pt x="59182" y="0"/>
                    </a:lnTo>
                    <a:lnTo>
                      <a:pt x="220345" y="176784"/>
                    </a:lnTo>
                    <a:lnTo>
                      <a:pt x="220345" y="0"/>
                    </a:lnTo>
                    <a:lnTo>
                      <a:pt x="260350" y="0"/>
                    </a:lnTo>
                    <a:lnTo>
                      <a:pt x="260350" y="213106"/>
                    </a:lnTo>
                    <a:lnTo>
                      <a:pt x="201422" y="213106"/>
                    </a:lnTo>
                    <a:lnTo>
                      <a:pt x="40259" y="36322"/>
                    </a:lnTo>
                    <a:lnTo>
                      <a:pt x="40259" y="213106"/>
                    </a:ln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9" name="Group 20">
              <a:extLst>
                <a:ext uri="{FF2B5EF4-FFF2-40B4-BE49-F238E27FC236}">
                  <a16:creationId xmlns:a16="http://schemas.microsoft.com/office/drawing/2014/main" id="{CFDBD551-77AD-8716-168F-B509F1822F4C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769180" y="1173068"/>
              <a:ext cx="793372" cy="129423"/>
              <a:chOff x="0" y="0"/>
              <a:chExt cx="2155203" cy="351574"/>
            </a:xfrm>
          </p:grpSpPr>
          <p:sp>
            <p:nvSpPr>
              <p:cNvPr id="27" name="Freeform 21">
                <a:extLst>
                  <a:ext uri="{FF2B5EF4-FFF2-40B4-BE49-F238E27FC236}">
                    <a16:creationId xmlns:a16="http://schemas.microsoft.com/office/drawing/2014/main" id="{A720F2F7-77F0-6EF3-C4FC-42B95582BC5A}"/>
                  </a:ext>
                </a:extLst>
              </p:cNvPr>
              <p:cNvSpPr/>
              <p:nvPr/>
            </p:nvSpPr>
            <p:spPr>
              <a:xfrm>
                <a:off x="63500" y="63500"/>
                <a:ext cx="254635" cy="224536"/>
              </a:xfrm>
              <a:custGeom>
                <a:avLst/>
                <a:gdLst/>
                <a:ahLst/>
                <a:cxnLst/>
                <a:rect l="l" t="t" r="r" b="b"/>
                <a:pathLst>
                  <a:path w="254635" h="224536">
                    <a:moveTo>
                      <a:pt x="0" y="147320"/>
                    </a:moveTo>
                    <a:lnTo>
                      <a:pt x="41783" y="147320"/>
                    </a:lnTo>
                    <a:cubicBezTo>
                      <a:pt x="41783" y="181356"/>
                      <a:pt x="68834" y="194564"/>
                      <a:pt x="133477" y="194564"/>
                    </a:cubicBezTo>
                    <a:cubicBezTo>
                      <a:pt x="189738" y="194564"/>
                      <a:pt x="213106" y="185293"/>
                      <a:pt x="213106" y="159639"/>
                    </a:cubicBezTo>
                    <a:cubicBezTo>
                      <a:pt x="213106" y="134366"/>
                      <a:pt x="195707" y="130810"/>
                      <a:pt x="131318" y="126619"/>
                    </a:cubicBezTo>
                    <a:lnTo>
                      <a:pt x="119253" y="125730"/>
                    </a:lnTo>
                    <a:cubicBezTo>
                      <a:pt x="35687" y="120650"/>
                      <a:pt x="6223" y="103759"/>
                      <a:pt x="6223" y="60452"/>
                    </a:cubicBezTo>
                    <a:cubicBezTo>
                      <a:pt x="6350" y="18034"/>
                      <a:pt x="47498" y="0"/>
                      <a:pt x="122428" y="0"/>
                    </a:cubicBezTo>
                    <a:cubicBezTo>
                      <a:pt x="203581" y="0"/>
                      <a:pt x="244475" y="24003"/>
                      <a:pt x="245745" y="73660"/>
                    </a:cubicBezTo>
                    <a:lnTo>
                      <a:pt x="204216" y="73660"/>
                    </a:lnTo>
                    <a:cubicBezTo>
                      <a:pt x="204216" y="40259"/>
                      <a:pt x="174371" y="30099"/>
                      <a:pt x="119126" y="30099"/>
                    </a:cubicBezTo>
                    <a:cubicBezTo>
                      <a:pt x="67437" y="30099"/>
                      <a:pt x="47879" y="38481"/>
                      <a:pt x="47879" y="60452"/>
                    </a:cubicBezTo>
                    <a:cubicBezTo>
                      <a:pt x="47879" y="85344"/>
                      <a:pt x="65913" y="90805"/>
                      <a:pt x="124841" y="94996"/>
                    </a:cubicBezTo>
                    <a:lnTo>
                      <a:pt x="137414" y="95885"/>
                    </a:lnTo>
                    <a:cubicBezTo>
                      <a:pt x="212852" y="101346"/>
                      <a:pt x="254635" y="107315"/>
                      <a:pt x="254635" y="158369"/>
                    </a:cubicBezTo>
                    <a:cubicBezTo>
                      <a:pt x="254635" y="208915"/>
                      <a:pt x="208915" y="224536"/>
                      <a:pt x="133477" y="224536"/>
                    </a:cubicBezTo>
                    <a:cubicBezTo>
                      <a:pt x="46863" y="224536"/>
                      <a:pt x="1524" y="205359"/>
                      <a:pt x="0" y="147320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8" name="Freeform 22">
                <a:extLst>
                  <a:ext uri="{FF2B5EF4-FFF2-40B4-BE49-F238E27FC236}">
                    <a16:creationId xmlns:a16="http://schemas.microsoft.com/office/drawing/2014/main" id="{8E28007B-3604-223F-561A-D72CB608E11B}"/>
                  </a:ext>
                </a:extLst>
              </p:cNvPr>
              <p:cNvSpPr/>
              <p:nvPr/>
            </p:nvSpPr>
            <p:spPr>
              <a:xfrm>
                <a:off x="319786" y="68961"/>
                <a:ext cx="281051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81051" h="213106">
                    <a:moveTo>
                      <a:pt x="120523" y="141224"/>
                    </a:moveTo>
                    <a:lnTo>
                      <a:pt x="0" y="0"/>
                    </a:lnTo>
                    <a:lnTo>
                      <a:pt x="50546" y="0"/>
                    </a:lnTo>
                    <a:lnTo>
                      <a:pt x="140716" y="107950"/>
                    </a:lnTo>
                    <a:lnTo>
                      <a:pt x="231140" y="0"/>
                    </a:lnTo>
                    <a:lnTo>
                      <a:pt x="281051" y="0"/>
                    </a:lnTo>
                    <a:lnTo>
                      <a:pt x="160782" y="141224"/>
                    </a:lnTo>
                    <a:lnTo>
                      <a:pt x="160782" y="213106"/>
                    </a:lnTo>
                    <a:lnTo>
                      <a:pt x="120523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9" name="Freeform 23">
                <a:extLst>
                  <a:ext uri="{FF2B5EF4-FFF2-40B4-BE49-F238E27FC236}">
                    <a16:creationId xmlns:a16="http://schemas.microsoft.com/office/drawing/2014/main" id="{028D3213-3C53-7524-FF5E-7958BAED7A3C}"/>
                  </a:ext>
                </a:extLst>
              </p:cNvPr>
              <p:cNvSpPr/>
              <p:nvPr/>
            </p:nvSpPr>
            <p:spPr>
              <a:xfrm>
                <a:off x="630809" y="68961"/>
                <a:ext cx="260350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60350" h="213106">
                    <a:moveTo>
                      <a:pt x="0" y="0"/>
                    </a:moveTo>
                    <a:lnTo>
                      <a:pt x="59182" y="0"/>
                    </a:lnTo>
                    <a:lnTo>
                      <a:pt x="220345" y="176784"/>
                    </a:lnTo>
                    <a:lnTo>
                      <a:pt x="220345" y="0"/>
                    </a:lnTo>
                    <a:lnTo>
                      <a:pt x="260350" y="0"/>
                    </a:lnTo>
                    <a:lnTo>
                      <a:pt x="260350" y="213106"/>
                    </a:lnTo>
                    <a:lnTo>
                      <a:pt x="201422" y="213106"/>
                    </a:lnTo>
                    <a:lnTo>
                      <a:pt x="40259" y="36322"/>
                    </a:lnTo>
                    <a:lnTo>
                      <a:pt x="40259" y="213106"/>
                    </a:ln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0" name="Freeform 24">
                <a:extLst>
                  <a:ext uri="{FF2B5EF4-FFF2-40B4-BE49-F238E27FC236}">
                    <a16:creationId xmlns:a16="http://schemas.microsoft.com/office/drawing/2014/main" id="{F28BEE19-371A-FB33-450E-47E3AE858096}"/>
                  </a:ext>
                </a:extLst>
              </p:cNvPr>
              <p:cNvSpPr/>
              <p:nvPr/>
            </p:nvSpPr>
            <p:spPr>
              <a:xfrm>
                <a:off x="942086" y="68961"/>
                <a:ext cx="251333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51333" h="213106">
                    <a:moveTo>
                      <a:pt x="123317" y="178816"/>
                    </a:moveTo>
                    <a:cubicBezTo>
                      <a:pt x="175895" y="178816"/>
                      <a:pt x="209931" y="150241"/>
                      <a:pt x="209931" y="106299"/>
                    </a:cubicBezTo>
                    <a:cubicBezTo>
                      <a:pt x="209931" y="62738"/>
                      <a:pt x="176022" y="34163"/>
                      <a:pt x="123317" y="34163"/>
                    </a:cubicBezTo>
                    <a:lnTo>
                      <a:pt x="40386" y="34163"/>
                    </a:lnTo>
                    <a:lnTo>
                      <a:pt x="40386" y="178816"/>
                    </a:lnTo>
                    <a:close/>
                    <a:moveTo>
                      <a:pt x="0" y="0"/>
                    </a:moveTo>
                    <a:lnTo>
                      <a:pt x="138938" y="0"/>
                    </a:lnTo>
                    <a:cubicBezTo>
                      <a:pt x="203581" y="0"/>
                      <a:pt x="251333" y="45085"/>
                      <a:pt x="251333" y="106426"/>
                    </a:cubicBezTo>
                    <a:cubicBezTo>
                      <a:pt x="251333" y="167767"/>
                      <a:pt x="203581" y="213106"/>
                      <a:pt x="138938" y="213106"/>
                    </a:cubicBez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1" name="Freeform 25">
                <a:extLst>
                  <a:ext uri="{FF2B5EF4-FFF2-40B4-BE49-F238E27FC236}">
                    <a16:creationId xmlns:a16="http://schemas.microsoft.com/office/drawing/2014/main" id="{582222EC-B1C3-0E6B-FD30-667264F00638}"/>
                  </a:ext>
                </a:extLst>
              </p:cNvPr>
              <p:cNvSpPr/>
              <p:nvPr/>
            </p:nvSpPr>
            <p:spPr>
              <a:xfrm>
                <a:off x="1232154" y="68961"/>
                <a:ext cx="40259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40259" h="213106">
                    <a:moveTo>
                      <a:pt x="0" y="0"/>
                    </a:moveTo>
                    <a:lnTo>
                      <a:pt x="40259" y="0"/>
                    </a:lnTo>
                    <a:lnTo>
                      <a:pt x="40259" y="213106"/>
                    </a:ln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2" name="Freeform 26">
                <a:extLst>
                  <a:ext uri="{FF2B5EF4-FFF2-40B4-BE49-F238E27FC236}">
                    <a16:creationId xmlns:a16="http://schemas.microsoft.com/office/drawing/2014/main" id="{61834F44-64E0-84C3-8625-3D64931656C1}"/>
                  </a:ext>
                </a:extLst>
              </p:cNvPr>
              <p:cNvSpPr/>
              <p:nvPr/>
            </p:nvSpPr>
            <p:spPr>
              <a:xfrm>
                <a:off x="1311021" y="63627"/>
                <a:ext cx="271526" cy="224409"/>
              </a:xfrm>
              <a:custGeom>
                <a:avLst/>
                <a:gdLst/>
                <a:ahLst/>
                <a:cxnLst/>
                <a:rect l="l" t="t" r="r" b="b"/>
                <a:pathLst>
                  <a:path w="271526" h="224409">
                    <a:moveTo>
                      <a:pt x="0" y="111760"/>
                    </a:moveTo>
                    <a:cubicBezTo>
                      <a:pt x="0" y="43815"/>
                      <a:pt x="57404" y="0"/>
                      <a:pt x="138938" y="0"/>
                    </a:cubicBezTo>
                    <a:cubicBezTo>
                      <a:pt x="211709" y="0"/>
                      <a:pt x="265176" y="36957"/>
                      <a:pt x="271526" y="86233"/>
                    </a:cubicBezTo>
                    <a:lnTo>
                      <a:pt x="229108" y="86233"/>
                    </a:lnTo>
                    <a:cubicBezTo>
                      <a:pt x="224028" y="60960"/>
                      <a:pt x="190881" y="33909"/>
                      <a:pt x="138938" y="33909"/>
                    </a:cubicBezTo>
                    <a:cubicBezTo>
                      <a:pt x="80010" y="33909"/>
                      <a:pt x="41783" y="66421"/>
                      <a:pt x="41783" y="111760"/>
                    </a:cubicBezTo>
                    <a:cubicBezTo>
                      <a:pt x="41783" y="157480"/>
                      <a:pt x="80010" y="190246"/>
                      <a:pt x="138938" y="190246"/>
                    </a:cubicBezTo>
                    <a:cubicBezTo>
                      <a:pt x="191008" y="190246"/>
                      <a:pt x="224028" y="162941"/>
                      <a:pt x="229108" y="137287"/>
                    </a:cubicBezTo>
                    <a:lnTo>
                      <a:pt x="271526" y="137287"/>
                    </a:lnTo>
                    <a:cubicBezTo>
                      <a:pt x="265557" y="187198"/>
                      <a:pt x="211709" y="224409"/>
                      <a:pt x="138938" y="224409"/>
                    </a:cubicBezTo>
                    <a:cubicBezTo>
                      <a:pt x="57404" y="224409"/>
                      <a:pt x="0" y="179959"/>
                      <a:pt x="0" y="111633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3" name="Freeform 27">
                <a:extLst>
                  <a:ext uri="{FF2B5EF4-FFF2-40B4-BE49-F238E27FC236}">
                    <a16:creationId xmlns:a16="http://schemas.microsoft.com/office/drawing/2014/main" id="{C1DA50BC-DFF3-14EB-A67B-5B53ACDADA03}"/>
                  </a:ext>
                </a:extLst>
              </p:cNvPr>
              <p:cNvSpPr/>
              <p:nvPr/>
            </p:nvSpPr>
            <p:spPr>
              <a:xfrm>
                <a:off x="1588262" y="68961"/>
                <a:ext cx="286893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86893" h="213106">
                    <a:moveTo>
                      <a:pt x="201422" y="134366"/>
                    </a:moveTo>
                    <a:lnTo>
                      <a:pt x="143764" y="26416"/>
                    </a:lnTo>
                    <a:lnTo>
                      <a:pt x="85725" y="134366"/>
                    </a:lnTo>
                    <a:close/>
                    <a:moveTo>
                      <a:pt x="118237" y="0"/>
                    </a:moveTo>
                    <a:lnTo>
                      <a:pt x="169291" y="0"/>
                    </a:lnTo>
                    <a:lnTo>
                      <a:pt x="286893" y="213106"/>
                    </a:lnTo>
                    <a:lnTo>
                      <a:pt x="243967" y="213106"/>
                    </a:lnTo>
                    <a:lnTo>
                      <a:pt x="217805" y="164338"/>
                    </a:lnTo>
                    <a:lnTo>
                      <a:pt x="69469" y="164338"/>
                    </a:lnTo>
                    <a:lnTo>
                      <a:pt x="43307" y="213106"/>
                    </a:ln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4" name="Freeform 28">
                <a:extLst>
                  <a:ext uri="{FF2B5EF4-FFF2-40B4-BE49-F238E27FC236}">
                    <a16:creationId xmlns:a16="http://schemas.microsoft.com/office/drawing/2014/main" id="{CB301C02-61C8-6173-0523-4C835C58FC17}"/>
                  </a:ext>
                </a:extLst>
              </p:cNvPr>
              <p:cNvSpPr/>
              <p:nvPr/>
            </p:nvSpPr>
            <p:spPr>
              <a:xfrm>
                <a:off x="1845691" y="68961"/>
                <a:ext cx="245999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45999" h="213106">
                    <a:moveTo>
                      <a:pt x="127" y="0"/>
                    </a:moveTo>
                    <a:lnTo>
                      <a:pt x="245999" y="0"/>
                    </a:lnTo>
                    <a:lnTo>
                      <a:pt x="245999" y="34290"/>
                    </a:lnTo>
                    <a:lnTo>
                      <a:pt x="143129" y="34290"/>
                    </a:lnTo>
                    <a:lnTo>
                      <a:pt x="143129" y="213106"/>
                    </a:lnTo>
                    <a:lnTo>
                      <a:pt x="103124" y="213106"/>
                    </a:lnTo>
                    <a:lnTo>
                      <a:pt x="103124" y="34163"/>
                    </a:lnTo>
                    <a:lnTo>
                      <a:pt x="0" y="34163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10" name="Group 32">
              <a:extLst>
                <a:ext uri="{FF2B5EF4-FFF2-40B4-BE49-F238E27FC236}">
                  <a16:creationId xmlns:a16="http://schemas.microsoft.com/office/drawing/2014/main" id="{DAA50BEA-4180-46C8-F450-3BB8442B8F92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573771" y="1172175"/>
              <a:ext cx="478006" cy="130320"/>
              <a:chOff x="0" y="0"/>
              <a:chExt cx="1298512" cy="354012"/>
            </a:xfrm>
          </p:grpSpPr>
          <p:sp>
            <p:nvSpPr>
              <p:cNvPr id="23" name="Freeform 33">
                <a:extLst>
                  <a:ext uri="{FF2B5EF4-FFF2-40B4-BE49-F238E27FC236}">
                    <a16:creationId xmlns:a16="http://schemas.microsoft.com/office/drawing/2014/main" id="{CB89159D-8876-84DF-648B-AD07B3DEF42E}"/>
                  </a:ext>
                </a:extLst>
              </p:cNvPr>
              <p:cNvSpPr/>
              <p:nvPr/>
            </p:nvSpPr>
            <p:spPr>
              <a:xfrm>
                <a:off x="63500" y="68580"/>
                <a:ext cx="255524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255524" h="215900">
                    <a:moveTo>
                      <a:pt x="152146" y="103124"/>
                    </a:moveTo>
                    <a:cubicBezTo>
                      <a:pt x="172339" y="103124"/>
                      <a:pt x="181864" y="98933"/>
                      <a:pt x="181864" y="81153"/>
                    </a:cubicBezTo>
                    <a:cubicBezTo>
                      <a:pt x="181864" y="63373"/>
                      <a:pt x="172212" y="59563"/>
                      <a:pt x="152146" y="59563"/>
                    </a:cubicBezTo>
                    <a:lnTo>
                      <a:pt x="70612" y="59563"/>
                    </a:lnTo>
                    <a:lnTo>
                      <a:pt x="70612" y="103124"/>
                    </a:lnTo>
                    <a:close/>
                    <a:moveTo>
                      <a:pt x="0" y="0"/>
                    </a:moveTo>
                    <a:lnTo>
                      <a:pt x="168910" y="0"/>
                    </a:lnTo>
                    <a:cubicBezTo>
                      <a:pt x="222758" y="0"/>
                      <a:pt x="255524" y="30099"/>
                      <a:pt x="255524" y="81153"/>
                    </a:cubicBezTo>
                    <a:cubicBezTo>
                      <a:pt x="255524" y="131953"/>
                      <a:pt x="222758" y="162306"/>
                      <a:pt x="168910" y="162306"/>
                    </a:cubicBezTo>
                    <a:lnTo>
                      <a:pt x="70612" y="162306"/>
                    </a:lnTo>
                    <a:lnTo>
                      <a:pt x="70612" y="215900"/>
                    </a:lnTo>
                    <a:lnTo>
                      <a:pt x="0" y="215900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4" name="Freeform 34">
                <a:extLst>
                  <a:ext uri="{FF2B5EF4-FFF2-40B4-BE49-F238E27FC236}">
                    <a16:creationId xmlns:a16="http://schemas.microsoft.com/office/drawing/2014/main" id="{5DB8C626-EC2C-8E3E-FFBF-479EA07BB930}"/>
                  </a:ext>
                </a:extLst>
              </p:cNvPr>
              <p:cNvSpPr/>
              <p:nvPr/>
            </p:nvSpPr>
            <p:spPr>
              <a:xfrm>
                <a:off x="342646" y="63500"/>
                <a:ext cx="302768" cy="226949"/>
              </a:xfrm>
              <a:custGeom>
                <a:avLst/>
                <a:gdLst/>
                <a:ahLst/>
                <a:cxnLst/>
                <a:rect l="l" t="t" r="r" b="b"/>
                <a:pathLst>
                  <a:path w="302768" h="226949">
                    <a:moveTo>
                      <a:pt x="151257" y="167513"/>
                    </a:moveTo>
                    <a:cubicBezTo>
                      <a:pt x="199009" y="167513"/>
                      <a:pt x="229489" y="145923"/>
                      <a:pt x="229489" y="113157"/>
                    </a:cubicBezTo>
                    <a:cubicBezTo>
                      <a:pt x="229489" y="80645"/>
                      <a:pt x="199136" y="59309"/>
                      <a:pt x="151257" y="59309"/>
                    </a:cubicBezTo>
                    <a:cubicBezTo>
                      <a:pt x="103759" y="59309"/>
                      <a:pt x="73660" y="80645"/>
                      <a:pt x="73660" y="113157"/>
                    </a:cubicBezTo>
                    <a:cubicBezTo>
                      <a:pt x="73660" y="145923"/>
                      <a:pt x="104013" y="167513"/>
                      <a:pt x="151257" y="167513"/>
                    </a:cubicBezTo>
                    <a:moveTo>
                      <a:pt x="0" y="113030"/>
                    </a:moveTo>
                    <a:cubicBezTo>
                      <a:pt x="0" y="44450"/>
                      <a:pt x="59563" y="0"/>
                      <a:pt x="151257" y="0"/>
                    </a:cubicBezTo>
                    <a:cubicBezTo>
                      <a:pt x="243586" y="0"/>
                      <a:pt x="302768" y="44577"/>
                      <a:pt x="302768" y="113030"/>
                    </a:cubicBezTo>
                    <a:cubicBezTo>
                      <a:pt x="302768" y="182245"/>
                      <a:pt x="243586" y="226949"/>
                      <a:pt x="151257" y="226949"/>
                    </a:cubicBezTo>
                    <a:cubicBezTo>
                      <a:pt x="59563" y="226949"/>
                      <a:pt x="0" y="182118"/>
                      <a:pt x="0" y="113030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5" name="Freeform 35">
                <a:extLst>
                  <a:ext uri="{FF2B5EF4-FFF2-40B4-BE49-F238E27FC236}">
                    <a16:creationId xmlns:a16="http://schemas.microsoft.com/office/drawing/2014/main" id="{503DCD69-454F-1D7B-8846-F44AC6FEEB0E}"/>
                  </a:ext>
                </a:extLst>
              </p:cNvPr>
              <p:cNvSpPr/>
              <p:nvPr/>
            </p:nvSpPr>
            <p:spPr>
              <a:xfrm>
                <a:off x="675386" y="68580"/>
                <a:ext cx="262763" cy="221869"/>
              </a:xfrm>
              <a:custGeom>
                <a:avLst/>
                <a:gdLst/>
                <a:ahLst/>
                <a:cxnLst/>
                <a:rect l="l" t="t" r="r" b="b"/>
                <a:pathLst>
                  <a:path w="262763" h="221869">
                    <a:moveTo>
                      <a:pt x="0" y="110363"/>
                    </a:moveTo>
                    <a:lnTo>
                      <a:pt x="0" y="0"/>
                    </a:lnTo>
                    <a:lnTo>
                      <a:pt x="70612" y="0"/>
                    </a:lnTo>
                    <a:lnTo>
                      <a:pt x="70612" y="107950"/>
                    </a:lnTo>
                    <a:cubicBezTo>
                      <a:pt x="70612" y="135001"/>
                      <a:pt x="82677" y="162433"/>
                      <a:pt x="131318" y="162433"/>
                    </a:cubicBezTo>
                    <a:cubicBezTo>
                      <a:pt x="179959" y="162433"/>
                      <a:pt x="191770" y="134747"/>
                      <a:pt x="191770" y="107950"/>
                    </a:cubicBezTo>
                    <a:lnTo>
                      <a:pt x="191770" y="0"/>
                    </a:lnTo>
                    <a:lnTo>
                      <a:pt x="262763" y="0"/>
                    </a:lnTo>
                    <a:lnTo>
                      <a:pt x="262763" y="110363"/>
                    </a:lnTo>
                    <a:cubicBezTo>
                      <a:pt x="262763" y="182880"/>
                      <a:pt x="223647" y="221869"/>
                      <a:pt x="131318" y="221869"/>
                    </a:cubicBezTo>
                    <a:cubicBezTo>
                      <a:pt x="38735" y="221869"/>
                      <a:pt x="0" y="182753"/>
                      <a:pt x="0" y="110363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6" name="Freeform 36">
                <a:extLst>
                  <a:ext uri="{FF2B5EF4-FFF2-40B4-BE49-F238E27FC236}">
                    <a16:creationId xmlns:a16="http://schemas.microsoft.com/office/drawing/2014/main" id="{196A7852-2001-D545-C74C-5FD8715B22F3}"/>
                  </a:ext>
                </a:extLst>
              </p:cNvPr>
              <p:cNvSpPr/>
              <p:nvPr/>
            </p:nvSpPr>
            <p:spPr>
              <a:xfrm>
                <a:off x="970407" y="68580"/>
                <a:ext cx="264541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264541" h="215900">
                    <a:moveTo>
                      <a:pt x="159131" y="98298"/>
                    </a:moveTo>
                    <a:cubicBezTo>
                      <a:pt x="178054" y="98298"/>
                      <a:pt x="191008" y="94742"/>
                      <a:pt x="191008" y="77216"/>
                    </a:cubicBezTo>
                    <a:cubicBezTo>
                      <a:pt x="191008" y="59690"/>
                      <a:pt x="178054" y="56515"/>
                      <a:pt x="159131" y="56515"/>
                    </a:cubicBezTo>
                    <a:lnTo>
                      <a:pt x="70612" y="56515"/>
                    </a:lnTo>
                    <a:lnTo>
                      <a:pt x="70612" y="98298"/>
                    </a:lnTo>
                    <a:close/>
                    <a:moveTo>
                      <a:pt x="0" y="0"/>
                    </a:moveTo>
                    <a:lnTo>
                      <a:pt x="175895" y="0"/>
                    </a:lnTo>
                    <a:cubicBezTo>
                      <a:pt x="235204" y="0"/>
                      <a:pt x="264541" y="22606"/>
                      <a:pt x="264541" y="66167"/>
                    </a:cubicBezTo>
                    <a:cubicBezTo>
                      <a:pt x="264541" y="95885"/>
                      <a:pt x="248285" y="115443"/>
                      <a:pt x="219075" y="124206"/>
                    </a:cubicBezTo>
                    <a:cubicBezTo>
                      <a:pt x="246761" y="125984"/>
                      <a:pt x="264160" y="141986"/>
                      <a:pt x="264160" y="168402"/>
                    </a:cubicBezTo>
                    <a:lnTo>
                      <a:pt x="264160" y="215900"/>
                    </a:lnTo>
                    <a:lnTo>
                      <a:pt x="193675" y="215900"/>
                    </a:lnTo>
                    <a:lnTo>
                      <a:pt x="193675" y="179832"/>
                    </a:lnTo>
                    <a:cubicBezTo>
                      <a:pt x="193675" y="160528"/>
                      <a:pt x="188341" y="154940"/>
                      <a:pt x="169037" y="154940"/>
                    </a:cubicBezTo>
                    <a:lnTo>
                      <a:pt x="70612" y="154940"/>
                    </a:lnTo>
                    <a:lnTo>
                      <a:pt x="70612" y="215900"/>
                    </a:lnTo>
                    <a:lnTo>
                      <a:pt x="0" y="215900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11" name="Group 37">
              <a:extLst>
                <a:ext uri="{FF2B5EF4-FFF2-40B4-BE49-F238E27FC236}">
                  <a16:creationId xmlns:a16="http://schemas.microsoft.com/office/drawing/2014/main" id="{0F69A04A-909D-6D53-DC68-1AA6FEB7F90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365685" y="730295"/>
              <a:ext cx="2309786" cy="381098"/>
              <a:chOff x="0" y="0"/>
              <a:chExt cx="6274562" cy="1035253"/>
            </a:xfrm>
          </p:grpSpPr>
          <p:sp>
            <p:nvSpPr>
              <p:cNvPr id="18" name="Freeform 38">
                <a:extLst>
                  <a:ext uri="{FF2B5EF4-FFF2-40B4-BE49-F238E27FC236}">
                    <a16:creationId xmlns:a16="http://schemas.microsoft.com/office/drawing/2014/main" id="{C9FCB185-7D45-634E-F32E-B24D25E0A4E5}"/>
                  </a:ext>
                </a:extLst>
              </p:cNvPr>
              <p:cNvSpPr/>
              <p:nvPr/>
            </p:nvSpPr>
            <p:spPr>
              <a:xfrm>
                <a:off x="63500" y="63500"/>
                <a:ext cx="1377950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1377950" h="908177">
                    <a:moveTo>
                      <a:pt x="889127" y="556895"/>
                    </a:moveTo>
                    <a:lnTo>
                      <a:pt x="693039" y="194691"/>
                    </a:lnTo>
                    <a:lnTo>
                      <a:pt x="499745" y="556895"/>
                    </a:lnTo>
                    <a:close/>
                    <a:moveTo>
                      <a:pt x="510667" y="0"/>
                    </a:moveTo>
                    <a:lnTo>
                      <a:pt x="880999" y="0"/>
                    </a:lnTo>
                    <a:lnTo>
                      <a:pt x="1377950" y="908177"/>
                    </a:lnTo>
                    <a:lnTo>
                      <a:pt x="1075690" y="908177"/>
                    </a:lnTo>
                    <a:lnTo>
                      <a:pt x="985774" y="746252"/>
                    </a:lnTo>
                    <a:lnTo>
                      <a:pt x="400304" y="746252"/>
                    </a:lnTo>
                    <a:lnTo>
                      <a:pt x="313182" y="908177"/>
                    </a:lnTo>
                    <a:lnTo>
                      <a:pt x="0" y="908177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19" name="Freeform 39">
                <a:extLst>
                  <a:ext uri="{FF2B5EF4-FFF2-40B4-BE49-F238E27FC236}">
                    <a16:creationId xmlns:a16="http://schemas.microsoft.com/office/drawing/2014/main" id="{81E61DB1-6BFE-1FD7-3DF2-4863422369C4}"/>
                  </a:ext>
                </a:extLst>
              </p:cNvPr>
              <p:cNvSpPr/>
              <p:nvPr/>
            </p:nvSpPr>
            <p:spPr>
              <a:xfrm>
                <a:off x="1511681" y="63500"/>
                <a:ext cx="901319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901319" h="908177">
                    <a:moveTo>
                      <a:pt x="0" y="0"/>
                    </a:moveTo>
                    <a:lnTo>
                      <a:pt x="276352" y="0"/>
                    </a:lnTo>
                    <a:lnTo>
                      <a:pt x="276352" y="683514"/>
                    </a:lnTo>
                    <a:lnTo>
                      <a:pt x="901319" y="683514"/>
                    </a:lnTo>
                    <a:lnTo>
                      <a:pt x="901319" y="908177"/>
                    </a:lnTo>
                    <a:lnTo>
                      <a:pt x="0" y="908177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0" name="Freeform 40">
                <a:extLst>
                  <a:ext uri="{FF2B5EF4-FFF2-40B4-BE49-F238E27FC236}">
                    <a16:creationId xmlns:a16="http://schemas.microsoft.com/office/drawing/2014/main" id="{EB9E9E03-C55A-4103-4D83-2E1624835678}"/>
                  </a:ext>
                </a:extLst>
              </p:cNvPr>
              <p:cNvSpPr/>
              <p:nvPr/>
            </p:nvSpPr>
            <p:spPr>
              <a:xfrm>
                <a:off x="2530348" y="63500"/>
                <a:ext cx="1015746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1015746" h="908177">
                    <a:moveTo>
                      <a:pt x="1006221" y="0"/>
                    </a:moveTo>
                    <a:lnTo>
                      <a:pt x="1006221" y="205613"/>
                    </a:lnTo>
                    <a:lnTo>
                      <a:pt x="272288" y="205613"/>
                    </a:lnTo>
                    <a:lnTo>
                      <a:pt x="272288" y="362204"/>
                    </a:lnTo>
                    <a:lnTo>
                      <a:pt x="964057" y="362204"/>
                    </a:lnTo>
                    <a:lnTo>
                      <a:pt x="964057" y="541909"/>
                    </a:lnTo>
                    <a:lnTo>
                      <a:pt x="272288" y="541909"/>
                    </a:lnTo>
                    <a:lnTo>
                      <a:pt x="272288" y="702564"/>
                    </a:lnTo>
                    <a:lnTo>
                      <a:pt x="1015746" y="702564"/>
                    </a:lnTo>
                    <a:lnTo>
                      <a:pt x="1015746" y="908177"/>
                    </a:lnTo>
                    <a:lnTo>
                      <a:pt x="0" y="90817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1" name="Freeform 41">
                <a:extLst>
                  <a:ext uri="{FF2B5EF4-FFF2-40B4-BE49-F238E27FC236}">
                    <a16:creationId xmlns:a16="http://schemas.microsoft.com/office/drawing/2014/main" id="{5B60751A-07EC-0FFF-2C8E-1C84F5B0E013}"/>
                  </a:ext>
                </a:extLst>
              </p:cNvPr>
              <p:cNvSpPr/>
              <p:nvPr/>
            </p:nvSpPr>
            <p:spPr>
              <a:xfrm>
                <a:off x="3663442" y="63500"/>
                <a:ext cx="1169670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1169670" h="908177">
                    <a:moveTo>
                      <a:pt x="763905" y="706755"/>
                    </a:moveTo>
                    <a:cubicBezTo>
                      <a:pt x="819785" y="706755"/>
                      <a:pt x="830707" y="705358"/>
                      <a:pt x="848360" y="699897"/>
                    </a:cubicBezTo>
                    <a:cubicBezTo>
                      <a:pt x="875665" y="690372"/>
                      <a:pt x="891921" y="663194"/>
                      <a:pt x="891921" y="625094"/>
                    </a:cubicBezTo>
                    <a:cubicBezTo>
                      <a:pt x="891921" y="585597"/>
                      <a:pt x="875538" y="558292"/>
                      <a:pt x="845566" y="547497"/>
                    </a:cubicBezTo>
                    <a:cubicBezTo>
                      <a:pt x="829183" y="542036"/>
                      <a:pt x="818261" y="540766"/>
                      <a:pt x="757047" y="540766"/>
                    </a:cubicBezTo>
                    <a:lnTo>
                      <a:pt x="269621" y="540766"/>
                    </a:lnTo>
                    <a:lnTo>
                      <a:pt x="269621" y="706755"/>
                    </a:lnTo>
                    <a:close/>
                    <a:moveTo>
                      <a:pt x="733933" y="362331"/>
                    </a:moveTo>
                    <a:cubicBezTo>
                      <a:pt x="787019" y="362331"/>
                      <a:pt x="806069" y="359664"/>
                      <a:pt x="823849" y="351409"/>
                    </a:cubicBezTo>
                    <a:cubicBezTo>
                      <a:pt x="845693" y="339090"/>
                      <a:pt x="859282" y="314706"/>
                      <a:pt x="859282" y="283337"/>
                    </a:cubicBezTo>
                    <a:cubicBezTo>
                      <a:pt x="859282" y="246634"/>
                      <a:pt x="841629" y="219329"/>
                      <a:pt x="811657" y="208407"/>
                    </a:cubicBezTo>
                    <a:cubicBezTo>
                      <a:pt x="794004" y="202946"/>
                      <a:pt x="780288" y="201549"/>
                      <a:pt x="727202" y="201549"/>
                    </a:cubicBezTo>
                    <a:lnTo>
                      <a:pt x="269621" y="201549"/>
                    </a:lnTo>
                    <a:lnTo>
                      <a:pt x="269621" y="362204"/>
                    </a:lnTo>
                    <a:close/>
                    <a:moveTo>
                      <a:pt x="0" y="0"/>
                    </a:moveTo>
                    <a:lnTo>
                      <a:pt x="819658" y="0"/>
                    </a:lnTo>
                    <a:cubicBezTo>
                      <a:pt x="924560" y="0"/>
                      <a:pt x="981710" y="9525"/>
                      <a:pt x="1029335" y="32639"/>
                    </a:cubicBezTo>
                    <a:cubicBezTo>
                      <a:pt x="1102868" y="70739"/>
                      <a:pt x="1132840" y="132080"/>
                      <a:pt x="1132840" y="247777"/>
                    </a:cubicBezTo>
                    <a:cubicBezTo>
                      <a:pt x="1132840" y="366268"/>
                      <a:pt x="1092073" y="427482"/>
                      <a:pt x="1006221" y="443865"/>
                    </a:cubicBezTo>
                    <a:cubicBezTo>
                      <a:pt x="1128776" y="466979"/>
                      <a:pt x="1169670" y="520065"/>
                      <a:pt x="1169670" y="652145"/>
                    </a:cubicBezTo>
                    <a:cubicBezTo>
                      <a:pt x="1169670" y="766572"/>
                      <a:pt x="1137031" y="838708"/>
                      <a:pt x="1064768" y="876808"/>
                    </a:cubicBezTo>
                    <a:cubicBezTo>
                      <a:pt x="1022604" y="898652"/>
                      <a:pt x="962660" y="908177"/>
                      <a:pt x="857758" y="908177"/>
                    </a:cubicBezTo>
                    <a:lnTo>
                      <a:pt x="0" y="908177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2" name="Freeform 42">
                <a:extLst>
                  <a:ext uri="{FF2B5EF4-FFF2-40B4-BE49-F238E27FC236}">
                    <a16:creationId xmlns:a16="http://schemas.microsoft.com/office/drawing/2014/main" id="{EA9562BE-DB61-5EA3-0720-A11DF0394EFA}"/>
                  </a:ext>
                </a:extLst>
              </p:cNvPr>
              <p:cNvSpPr/>
              <p:nvPr/>
            </p:nvSpPr>
            <p:spPr>
              <a:xfrm>
                <a:off x="4833112" y="63500"/>
                <a:ext cx="1377823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1377823" h="908177">
                    <a:moveTo>
                      <a:pt x="889127" y="556895"/>
                    </a:moveTo>
                    <a:lnTo>
                      <a:pt x="693039" y="194691"/>
                    </a:lnTo>
                    <a:lnTo>
                      <a:pt x="499745" y="556895"/>
                    </a:lnTo>
                    <a:close/>
                    <a:moveTo>
                      <a:pt x="510540" y="0"/>
                    </a:moveTo>
                    <a:lnTo>
                      <a:pt x="880872" y="0"/>
                    </a:lnTo>
                    <a:lnTo>
                      <a:pt x="1377823" y="908177"/>
                    </a:lnTo>
                    <a:lnTo>
                      <a:pt x="1075563" y="908177"/>
                    </a:lnTo>
                    <a:lnTo>
                      <a:pt x="985648" y="746125"/>
                    </a:lnTo>
                    <a:lnTo>
                      <a:pt x="400177" y="746125"/>
                    </a:lnTo>
                    <a:lnTo>
                      <a:pt x="313056" y="908177"/>
                    </a:lnTo>
                    <a:lnTo>
                      <a:pt x="0" y="908177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12" name="Group 46">
              <a:extLst>
                <a:ext uri="{FF2B5EF4-FFF2-40B4-BE49-F238E27FC236}">
                  <a16:creationId xmlns:a16="http://schemas.microsoft.com/office/drawing/2014/main" id="{D0FD33FE-2BB1-DA43-938E-DC035F796CA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061220" y="1172175"/>
              <a:ext cx="475004" cy="130320"/>
              <a:chOff x="0" y="0"/>
              <a:chExt cx="1290345" cy="354012"/>
            </a:xfrm>
          </p:grpSpPr>
          <p:sp>
            <p:nvSpPr>
              <p:cNvPr id="14" name="Freeform 47">
                <a:extLst>
                  <a:ext uri="{FF2B5EF4-FFF2-40B4-BE49-F238E27FC236}">
                    <a16:creationId xmlns:a16="http://schemas.microsoft.com/office/drawing/2014/main" id="{54F9AA65-6E2B-FF91-E98C-62D87BE9C8CD}"/>
                  </a:ext>
                </a:extLst>
              </p:cNvPr>
              <p:cNvSpPr/>
              <p:nvPr/>
            </p:nvSpPr>
            <p:spPr>
              <a:xfrm>
                <a:off x="63500" y="68580"/>
                <a:ext cx="256794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256794" h="215900">
                    <a:moveTo>
                      <a:pt x="0" y="0"/>
                    </a:moveTo>
                    <a:lnTo>
                      <a:pt x="256794" y="0"/>
                    </a:lnTo>
                    <a:lnTo>
                      <a:pt x="256794" y="59563"/>
                    </a:lnTo>
                    <a:lnTo>
                      <a:pt x="163830" y="59563"/>
                    </a:lnTo>
                    <a:lnTo>
                      <a:pt x="163830" y="215900"/>
                    </a:lnTo>
                    <a:lnTo>
                      <a:pt x="93218" y="215900"/>
                    </a:lnTo>
                    <a:lnTo>
                      <a:pt x="93218" y="59563"/>
                    </a:lnTo>
                    <a:lnTo>
                      <a:pt x="0" y="59563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15" name="Freeform 48">
                <a:extLst>
                  <a:ext uri="{FF2B5EF4-FFF2-40B4-BE49-F238E27FC236}">
                    <a16:creationId xmlns:a16="http://schemas.microsoft.com/office/drawing/2014/main" id="{E1387CA5-30E5-F2EA-7C95-0BD1941DFFCA}"/>
                  </a:ext>
                </a:extLst>
              </p:cNvPr>
              <p:cNvSpPr/>
              <p:nvPr/>
            </p:nvSpPr>
            <p:spPr>
              <a:xfrm>
                <a:off x="340868" y="63500"/>
                <a:ext cx="302768" cy="226949"/>
              </a:xfrm>
              <a:custGeom>
                <a:avLst/>
                <a:gdLst/>
                <a:ahLst/>
                <a:cxnLst/>
                <a:rect l="l" t="t" r="r" b="b"/>
                <a:pathLst>
                  <a:path w="302768" h="226949">
                    <a:moveTo>
                      <a:pt x="151130" y="167513"/>
                    </a:moveTo>
                    <a:cubicBezTo>
                      <a:pt x="198882" y="167513"/>
                      <a:pt x="229362" y="145923"/>
                      <a:pt x="229362" y="113157"/>
                    </a:cubicBezTo>
                    <a:cubicBezTo>
                      <a:pt x="229362" y="80645"/>
                      <a:pt x="199009" y="59309"/>
                      <a:pt x="151130" y="59309"/>
                    </a:cubicBezTo>
                    <a:cubicBezTo>
                      <a:pt x="103632" y="59309"/>
                      <a:pt x="73533" y="80645"/>
                      <a:pt x="73533" y="113157"/>
                    </a:cubicBezTo>
                    <a:cubicBezTo>
                      <a:pt x="73533" y="145923"/>
                      <a:pt x="103886" y="167513"/>
                      <a:pt x="151130" y="167513"/>
                    </a:cubicBezTo>
                    <a:moveTo>
                      <a:pt x="0" y="113030"/>
                    </a:moveTo>
                    <a:cubicBezTo>
                      <a:pt x="0" y="44450"/>
                      <a:pt x="59563" y="0"/>
                      <a:pt x="151257" y="0"/>
                    </a:cubicBezTo>
                    <a:cubicBezTo>
                      <a:pt x="243586" y="0"/>
                      <a:pt x="302768" y="44577"/>
                      <a:pt x="302768" y="113030"/>
                    </a:cubicBezTo>
                    <a:cubicBezTo>
                      <a:pt x="302768" y="182245"/>
                      <a:pt x="243586" y="226949"/>
                      <a:pt x="151257" y="226949"/>
                    </a:cubicBezTo>
                    <a:cubicBezTo>
                      <a:pt x="59563" y="226949"/>
                      <a:pt x="0" y="182118"/>
                      <a:pt x="0" y="113030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16" name="Freeform 49">
                <a:extLst>
                  <a:ext uri="{FF2B5EF4-FFF2-40B4-BE49-F238E27FC236}">
                    <a16:creationId xmlns:a16="http://schemas.microsoft.com/office/drawing/2014/main" id="{D2B20EF4-DFE3-ABD8-153E-9B4F0B888ACA}"/>
                  </a:ext>
                </a:extLst>
              </p:cNvPr>
              <p:cNvSpPr/>
              <p:nvPr/>
            </p:nvSpPr>
            <p:spPr>
              <a:xfrm>
                <a:off x="673608" y="68580"/>
                <a:ext cx="262763" cy="221869"/>
              </a:xfrm>
              <a:custGeom>
                <a:avLst/>
                <a:gdLst/>
                <a:ahLst/>
                <a:cxnLst/>
                <a:rect l="l" t="t" r="r" b="b"/>
                <a:pathLst>
                  <a:path w="262763" h="221869">
                    <a:moveTo>
                      <a:pt x="0" y="110363"/>
                    </a:moveTo>
                    <a:lnTo>
                      <a:pt x="0" y="0"/>
                    </a:lnTo>
                    <a:lnTo>
                      <a:pt x="70612" y="0"/>
                    </a:lnTo>
                    <a:lnTo>
                      <a:pt x="70612" y="107950"/>
                    </a:lnTo>
                    <a:cubicBezTo>
                      <a:pt x="70612" y="135001"/>
                      <a:pt x="82677" y="162433"/>
                      <a:pt x="131318" y="162433"/>
                    </a:cubicBezTo>
                    <a:cubicBezTo>
                      <a:pt x="179959" y="162433"/>
                      <a:pt x="191770" y="134747"/>
                      <a:pt x="191770" y="107950"/>
                    </a:cubicBezTo>
                    <a:lnTo>
                      <a:pt x="191770" y="0"/>
                    </a:lnTo>
                    <a:lnTo>
                      <a:pt x="262763" y="0"/>
                    </a:lnTo>
                    <a:lnTo>
                      <a:pt x="262763" y="110363"/>
                    </a:lnTo>
                    <a:cubicBezTo>
                      <a:pt x="262763" y="182880"/>
                      <a:pt x="223647" y="221869"/>
                      <a:pt x="131318" y="221869"/>
                    </a:cubicBezTo>
                    <a:cubicBezTo>
                      <a:pt x="38735" y="221869"/>
                      <a:pt x="0" y="182753"/>
                      <a:pt x="0" y="110363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17" name="Freeform 50">
                <a:extLst>
                  <a:ext uri="{FF2B5EF4-FFF2-40B4-BE49-F238E27FC236}">
                    <a16:creationId xmlns:a16="http://schemas.microsoft.com/office/drawing/2014/main" id="{AFCBE934-6524-BB58-B6C2-C5D3CE0BB355}"/>
                  </a:ext>
                </a:extLst>
              </p:cNvPr>
              <p:cNvSpPr/>
              <p:nvPr/>
            </p:nvSpPr>
            <p:spPr>
              <a:xfrm>
                <a:off x="960247" y="63500"/>
                <a:ext cx="266700" cy="226949"/>
              </a:xfrm>
              <a:custGeom>
                <a:avLst/>
                <a:gdLst/>
                <a:ahLst/>
                <a:cxnLst/>
                <a:rect l="l" t="t" r="r" b="b"/>
                <a:pathLst>
                  <a:path w="266700" h="226949">
                    <a:moveTo>
                      <a:pt x="0" y="149733"/>
                    </a:moveTo>
                    <a:lnTo>
                      <a:pt x="73406" y="149733"/>
                    </a:lnTo>
                    <a:cubicBezTo>
                      <a:pt x="73406" y="165354"/>
                      <a:pt x="89662" y="175895"/>
                      <a:pt x="136525" y="175895"/>
                    </a:cubicBezTo>
                    <a:cubicBezTo>
                      <a:pt x="184277" y="175895"/>
                      <a:pt x="193294" y="169291"/>
                      <a:pt x="193294" y="157861"/>
                    </a:cubicBezTo>
                    <a:cubicBezTo>
                      <a:pt x="193294" y="144653"/>
                      <a:pt x="185166" y="141986"/>
                      <a:pt x="132842" y="138684"/>
                    </a:cubicBezTo>
                    <a:lnTo>
                      <a:pt x="122301" y="138049"/>
                    </a:lnTo>
                    <a:cubicBezTo>
                      <a:pt x="39624" y="133223"/>
                      <a:pt x="3302" y="112776"/>
                      <a:pt x="3302" y="66548"/>
                    </a:cubicBezTo>
                    <a:cubicBezTo>
                      <a:pt x="3302" y="22225"/>
                      <a:pt x="50419" y="0"/>
                      <a:pt x="124714" y="0"/>
                    </a:cubicBezTo>
                    <a:cubicBezTo>
                      <a:pt x="209550" y="0"/>
                      <a:pt x="254889" y="25908"/>
                      <a:pt x="257556" y="73660"/>
                    </a:cubicBezTo>
                    <a:lnTo>
                      <a:pt x="184277" y="73660"/>
                    </a:lnTo>
                    <a:cubicBezTo>
                      <a:pt x="184277" y="57150"/>
                      <a:pt x="164719" y="51054"/>
                      <a:pt x="124206" y="51054"/>
                    </a:cubicBezTo>
                    <a:cubicBezTo>
                      <a:pt x="85979" y="51054"/>
                      <a:pt x="76708" y="57150"/>
                      <a:pt x="76708" y="66421"/>
                    </a:cubicBezTo>
                    <a:cubicBezTo>
                      <a:pt x="76708" y="77597"/>
                      <a:pt x="84836" y="81788"/>
                      <a:pt x="133223" y="85090"/>
                    </a:cubicBezTo>
                    <a:lnTo>
                      <a:pt x="145542" y="85979"/>
                    </a:lnTo>
                    <a:cubicBezTo>
                      <a:pt x="219202" y="91694"/>
                      <a:pt x="266700" y="99441"/>
                      <a:pt x="266700" y="155067"/>
                    </a:cubicBezTo>
                    <a:cubicBezTo>
                      <a:pt x="266700" y="209550"/>
                      <a:pt x="219202" y="226949"/>
                      <a:pt x="139573" y="226949"/>
                    </a:cubicBezTo>
                    <a:cubicBezTo>
                      <a:pt x="52705" y="226949"/>
                      <a:pt x="2794" y="206248"/>
                      <a:pt x="127" y="149606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sp>
          <p:nvSpPr>
            <p:cNvPr id="13" name="TextBox 62">
              <a:extLst>
                <a:ext uri="{FF2B5EF4-FFF2-40B4-BE49-F238E27FC236}">
                  <a16:creationId xmlns:a16="http://schemas.microsoft.com/office/drawing/2014/main" id="{AD17EC46-C064-7EBF-2486-7FDE0AF434AF}"/>
                </a:ext>
              </a:extLst>
            </p:cNvPr>
            <p:cNvSpPr txBox="1"/>
            <p:nvPr/>
          </p:nvSpPr>
          <p:spPr>
            <a:xfrm>
              <a:off x="4585889" y="842263"/>
              <a:ext cx="1850844" cy="44518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599"/>
                </a:lnSpc>
                <a:spcBef>
                  <a:spcPct val="0"/>
                </a:spcBef>
              </a:pPr>
              <a:r>
                <a:rPr lang="fr-FR" sz="2571" dirty="0">
                  <a:solidFill>
                    <a:srgbClr val="000204"/>
                  </a:solidFill>
                  <a:latin typeface="Horizon Outlined"/>
                </a:rPr>
                <a:t>Liste 3</a:t>
              </a: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429ED458-064A-9EA4-8722-122FF1FDFD27}"/>
              </a:ext>
            </a:extLst>
          </p:cNvPr>
          <p:cNvGrpSpPr/>
          <p:nvPr userDrawn="1"/>
        </p:nvGrpSpPr>
        <p:grpSpPr>
          <a:xfrm>
            <a:off x="703277" y="9453323"/>
            <a:ext cx="5451446" cy="267774"/>
            <a:chOff x="505913" y="6586164"/>
            <a:chExt cx="5451446" cy="267774"/>
          </a:xfrm>
        </p:grpSpPr>
        <p:grpSp>
          <p:nvGrpSpPr>
            <p:cNvPr id="50" name="Group 15">
              <a:extLst>
                <a:ext uri="{FF2B5EF4-FFF2-40B4-BE49-F238E27FC236}">
                  <a16:creationId xmlns:a16="http://schemas.microsoft.com/office/drawing/2014/main" id="{9F691E7C-E2F2-25BE-E108-9E17C565987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285946" y="6594991"/>
              <a:ext cx="154066" cy="219272"/>
              <a:chOff x="0" y="0"/>
              <a:chExt cx="418516" cy="595655"/>
            </a:xfrm>
          </p:grpSpPr>
          <p:sp>
            <p:nvSpPr>
              <p:cNvPr id="68" name="Freeform 16">
                <a:extLst>
                  <a:ext uri="{FF2B5EF4-FFF2-40B4-BE49-F238E27FC236}">
                    <a16:creationId xmlns:a16="http://schemas.microsoft.com/office/drawing/2014/main" id="{68EE7A8C-A846-51C8-33DA-2B199C3A072D}"/>
                  </a:ext>
                </a:extLst>
              </p:cNvPr>
              <p:cNvSpPr/>
              <p:nvPr/>
            </p:nvSpPr>
            <p:spPr>
              <a:xfrm>
                <a:off x="0" y="0"/>
                <a:ext cx="418592" cy="595630"/>
              </a:xfrm>
              <a:custGeom>
                <a:avLst/>
                <a:gdLst/>
                <a:ahLst/>
                <a:cxnLst/>
                <a:rect l="l" t="t" r="r" b="b"/>
                <a:pathLst>
                  <a:path w="418592" h="595630">
                    <a:moveTo>
                      <a:pt x="81661" y="595630"/>
                    </a:moveTo>
                    <a:lnTo>
                      <a:pt x="0" y="595630"/>
                    </a:lnTo>
                    <a:lnTo>
                      <a:pt x="377825" y="0"/>
                    </a:lnTo>
                    <a:lnTo>
                      <a:pt x="418592" y="64262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51" name="Group 29">
              <a:extLst>
                <a:ext uri="{FF2B5EF4-FFF2-40B4-BE49-F238E27FC236}">
                  <a16:creationId xmlns:a16="http://schemas.microsoft.com/office/drawing/2014/main" id="{5F4E0229-92DA-25BC-6D1F-1C8152C9747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962307" y="6719761"/>
              <a:ext cx="116049" cy="134177"/>
              <a:chOff x="0" y="0"/>
              <a:chExt cx="315252" cy="364490"/>
            </a:xfrm>
          </p:grpSpPr>
          <p:sp>
            <p:nvSpPr>
              <p:cNvPr id="66" name="Freeform 30">
                <a:extLst>
                  <a:ext uri="{FF2B5EF4-FFF2-40B4-BE49-F238E27FC236}">
                    <a16:creationId xmlns:a16="http://schemas.microsoft.com/office/drawing/2014/main" id="{DB76AC12-E6A2-1052-C3C0-6A433BA99E65}"/>
                  </a:ext>
                </a:extLst>
              </p:cNvPr>
              <p:cNvSpPr/>
              <p:nvPr/>
            </p:nvSpPr>
            <p:spPr>
              <a:xfrm>
                <a:off x="68453" y="74803"/>
                <a:ext cx="158877" cy="226187"/>
              </a:xfrm>
              <a:custGeom>
                <a:avLst/>
                <a:gdLst/>
                <a:ahLst/>
                <a:cxnLst/>
                <a:rect l="l" t="t" r="r" b="b"/>
                <a:pathLst>
                  <a:path w="158877" h="226187">
                    <a:moveTo>
                      <a:pt x="0" y="226187"/>
                    </a:moveTo>
                    <a:lnTo>
                      <a:pt x="30988" y="226187"/>
                    </a:lnTo>
                    <a:lnTo>
                      <a:pt x="158877" y="24384"/>
                    </a:lnTo>
                    <a:lnTo>
                      <a:pt x="143383" y="0"/>
                    </a:lnTo>
                    <a:close/>
                  </a:path>
                </a:pathLst>
              </a:custGeom>
              <a:solidFill>
                <a:srgbClr val="F4ED68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67" name="Freeform 31">
                <a:extLst>
                  <a:ext uri="{FF2B5EF4-FFF2-40B4-BE49-F238E27FC236}">
                    <a16:creationId xmlns:a16="http://schemas.microsoft.com/office/drawing/2014/main" id="{3DCCA898-08DE-1CDC-16B8-54D6FA90A371}"/>
                  </a:ext>
                </a:extLst>
              </p:cNvPr>
              <p:cNvSpPr/>
              <p:nvPr/>
            </p:nvSpPr>
            <p:spPr>
              <a:xfrm>
                <a:off x="63500" y="63500"/>
                <a:ext cx="188214" cy="237490"/>
              </a:xfrm>
              <a:custGeom>
                <a:avLst/>
                <a:gdLst/>
                <a:ahLst/>
                <a:cxnLst/>
                <a:rect l="l" t="t" r="r" b="b"/>
                <a:pathLst>
                  <a:path w="188214" h="237490">
                    <a:moveTo>
                      <a:pt x="149225" y="0"/>
                    </a:moveTo>
                    <a:lnTo>
                      <a:pt x="0" y="237490"/>
                    </a:lnTo>
                    <a:lnTo>
                      <a:pt x="67310" y="237490"/>
                    </a:lnTo>
                    <a:lnTo>
                      <a:pt x="188214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52" name="Group 43">
              <a:extLst>
                <a:ext uri="{FF2B5EF4-FFF2-40B4-BE49-F238E27FC236}">
                  <a16:creationId xmlns:a16="http://schemas.microsoft.com/office/drawing/2014/main" id="{9F81F66E-8902-6435-87B3-987B5CD0D57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606580" y="6719761"/>
              <a:ext cx="116060" cy="134177"/>
              <a:chOff x="0" y="0"/>
              <a:chExt cx="315278" cy="364490"/>
            </a:xfrm>
          </p:grpSpPr>
          <p:sp>
            <p:nvSpPr>
              <p:cNvPr id="64" name="Freeform 44">
                <a:extLst>
                  <a:ext uri="{FF2B5EF4-FFF2-40B4-BE49-F238E27FC236}">
                    <a16:creationId xmlns:a16="http://schemas.microsoft.com/office/drawing/2014/main" id="{FF63DFB6-2A4E-2BF7-A662-DED6073AE505}"/>
                  </a:ext>
                </a:extLst>
              </p:cNvPr>
              <p:cNvSpPr/>
              <p:nvPr/>
            </p:nvSpPr>
            <p:spPr>
              <a:xfrm>
                <a:off x="68453" y="74803"/>
                <a:ext cx="158877" cy="226187"/>
              </a:xfrm>
              <a:custGeom>
                <a:avLst/>
                <a:gdLst/>
                <a:ahLst/>
                <a:cxnLst/>
                <a:rect l="l" t="t" r="r" b="b"/>
                <a:pathLst>
                  <a:path w="158877" h="226187">
                    <a:moveTo>
                      <a:pt x="0" y="226187"/>
                    </a:moveTo>
                    <a:lnTo>
                      <a:pt x="30988" y="226187"/>
                    </a:lnTo>
                    <a:lnTo>
                      <a:pt x="158877" y="24384"/>
                    </a:lnTo>
                    <a:lnTo>
                      <a:pt x="143383" y="0"/>
                    </a:lnTo>
                    <a:close/>
                  </a:path>
                </a:pathLst>
              </a:custGeom>
              <a:solidFill>
                <a:srgbClr val="F4ED68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65" name="Freeform 45">
                <a:extLst>
                  <a:ext uri="{FF2B5EF4-FFF2-40B4-BE49-F238E27FC236}">
                    <a16:creationId xmlns:a16="http://schemas.microsoft.com/office/drawing/2014/main" id="{213E1EA6-155B-76C5-D7A8-99CE355BB201}"/>
                  </a:ext>
                </a:extLst>
              </p:cNvPr>
              <p:cNvSpPr/>
              <p:nvPr/>
            </p:nvSpPr>
            <p:spPr>
              <a:xfrm>
                <a:off x="63500" y="63500"/>
                <a:ext cx="188341" cy="237490"/>
              </a:xfrm>
              <a:custGeom>
                <a:avLst/>
                <a:gdLst/>
                <a:ahLst/>
                <a:cxnLst/>
                <a:rect l="l" t="t" r="r" b="b"/>
                <a:pathLst>
                  <a:path w="188341" h="237490">
                    <a:moveTo>
                      <a:pt x="149225" y="0"/>
                    </a:moveTo>
                    <a:lnTo>
                      <a:pt x="0" y="237490"/>
                    </a:lnTo>
                    <a:lnTo>
                      <a:pt x="67310" y="237490"/>
                    </a:lnTo>
                    <a:lnTo>
                      <a:pt x="188341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58DCB252-D34F-D9F5-33F4-9358130A027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267582" y="6719761"/>
              <a:ext cx="116053" cy="134177"/>
              <a:chOff x="0" y="0"/>
              <a:chExt cx="315252" cy="364490"/>
            </a:xfrm>
          </p:grpSpPr>
          <p:sp>
            <p:nvSpPr>
              <p:cNvPr id="63" name="Freeform 52">
                <a:extLst>
                  <a:ext uri="{FF2B5EF4-FFF2-40B4-BE49-F238E27FC236}">
                    <a16:creationId xmlns:a16="http://schemas.microsoft.com/office/drawing/2014/main" id="{2A606BFE-6943-99E8-5643-150A748BE50C}"/>
                  </a:ext>
                </a:extLst>
              </p:cNvPr>
              <p:cNvSpPr/>
              <p:nvPr/>
            </p:nvSpPr>
            <p:spPr>
              <a:xfrm>
                <a:off x="63500" y="63500"/>
                <a:ext cx="188214" cy="237490"/>
              </a:xfrm>
              <a:custGeom>
                <a:avLst/>
                <a:gdLst/>
                <a:ahLst/>
                <a:cxnLst/>
                <a:rect l="l" t="t" r="r" b="b"/>
                <a:pathLst>
                  <a:path w="188214" h="237490">
                    <a:moveTo>
                      <a:pt x="149225" y="0"/>
                    </a:moveTo>
                    <a:lnTo>
                      <a:pt x="0" y="237490"/>
                    </a:lnTo>
                    <a:lnTo>
                      <a:pt x="67310" y="237490"/>
                    </a:lnTo>
                    <a:lnTo>
                      <a:pt x="188214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9ECA2C7E-6B78-7B87-9BC9-6EAFBD69CBB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935533" y="6599665"/>
              <a:ext cx="154069" cy="219272"/>
              <a:chOff x="0" y="0"/>
              <a:chExt cx="418528" cy="595655"/>
            </a:xfrm>
          </p:grpSpPr>
          <p:sp>
            <p:nvSpPr>
              <p:cNvPr id="62" name="Freeform 54">
                <a:extLst>
                  <a:ext uri="{FF2B5EF4-FFF2-40B4-BE49-F238E27FC236}">
                    <a16:creationId xmlns:a16="http://schemas.microsoft.com/office/drawing/2014/main" id="{F3117962-D87A-2D75-1401-2A2F7F2AD724}"/>
                  </a:ext>
                </a:extLst>
              </p:cNvPr>
              <p:cNvSpPr/>
              <p:nvPr/>
            </p:nvSpPr>
            <p:spPr>
              <a:xfrm>
                <a:off x="0" y="0"/>
                <a:ext cx="418592" cy="595630"/>
              </a:xfrm>
              <a:custGeom>
                <a:avLst/>
                <a:gdLst/>
                <a:ahLst/>
                <a:cxnLst/>
                <a:rect l="l" t="t" r="r" b="b"/>
                <a:pathLst>
                  <a:path w="418592" h="595630">
                    <a:moveTo>
                      <a:pt x="0" y="595630"/>
                    </a:moveTo>
                    <a:lnTo>
                      <a:pt x="81661" y="595630"/>
                    </a:lnTo>
                    <a:lnTo>
                      <a:pt x="418592" y="64262"/>
                    </a:lnTo>
                    <a:lnTo>
                      <a:pt x="377825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sp>
          <p:nvSpPr>
            <p:cNvPr id="55" name="TextBox 55">
              <a:extLst>
                <a:ext uri="{FF2B5EF4-FFF2-40B4-BE49-F238E27FC236}">
                  <a16:creationId xmlns:a16="http://schemas.microsoft.com/office/drawing/2014/main" id="{FD3D77FF-C466-C78A-3967-3BE47B06CD06}"/>
                </a:ext>
              </a:extLst>
            </p:cNvPr>
            <p:cNvSpPr txBox="1"/>
            <p:nvPr/>
          </p:nvSpPr>
          <p:spPr>
            <a:xfrm>
              <a:off x="505913" y="6593490"/>
              <a:ext cx="636274" cy="24481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045"/>
                </a:lnSpc>
              </a:pPr>
              <a:r>
                <a:rPr lang="fr-FR" sz="1461" dirty="0">
                  <a:solidFill>
                    <a:srgbClr val="000204"/>
                  </a:solidFill>
                  <a:latin typeface="Poppins Bold"/>
                </a:rPr>
                <a:t>Liste 3</a:t>
              </a:r>
            </a:p>
          </p:txBody>
        </p:sp>
        <p:sp>
          <p:nvSpPr>
            <p:cNvPr id="56" name="TextBox 56">
              <a:extLst>
                <a:ext uri="{FF2B5EF4-FFF2-40B4-BE49-F238E27FC236}">
                  <a16:creationId xmlns:a16="http://schemas.microsoft.com/office/drawing/2014/main" id="{4E827EC6-7ACB-8670-6CEE-CF4AD5A30B66}"/>
                </a:ext>
              </a:extLst>
            </p:cNvPr>
            <p:cNvSpPr txBox="1"/>
            <p:nvPr/>
          </p:nvSpPr>
          <p:spPr>
            <a:xfrm>
              <a:off x="5266455" y="6593490"/>
              <a:ext cx="690904" cy="24481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045"/>
                </a:lnSpc>
              </a:pPr>
              <a:r>
                <a:rPr lang="fr-FR" sz="1461" dirty="0">
                  <a:solidFill>
                    <a:srgbClr val="000204"/>
                  </a:solidFill>
                  <a:latin typeface="Poppins Bold"/>
                </a:rPr>
                <a:t>Liste 3</a:t>
              </a:r>
            </a:p>
          </p:txBody>
        </p:sp>
        <p:sp>
          <p:nvSpPr>
            <p:cNvPr id="57" name="TextBox 57">
              <a:extLst>
                <a:ext uri="{FF2B5EF4-FFF2-40B4-BE49-F238E27FC236}">
                  <a16:creationId xmlns:a16="http://schemas.microsoft.com/office/drawing/2014/main" id="{CC9E637B-6F59-9850-9F82-9B3E3FC42B2B}"/>
                </a:ext>
              </a:extLst>
            </p:cNvPr>
            <p:cNvSpPr txBox="1"/>
            <p:nvPr/>
          </p:nvSpPr>
          <p:spPr>
            <a:xfrm>
              <a:off x="1489161" y="6755734"/>
              <a:ext cx="1249999" cy="7437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649"/>
                </a:lnSpc>
              </a:pPr>
              <a:r>
                <a:rPr lang="fr-FR" sz="464" dirty="0">
                  <a:solidFill>
                    <a:srgbClr val="000204"/>
                  </a:solidFill>
                  <a:latin typeface="Poppins Medium"/>
                </a:rPr>
                <a:t>29, avenue Monterey, L-2163 Luxembourg </a:t>
              </a:r>
            </a:p>
          </p:txBody>
        </p:sp>
        <p:sp>
          <p:nvSpPr>
            <p:cNvPr id="58" name="TextBox 58">
              <a:extLst>
                <a:ext uri="{FF2B5EF4-FFF2-40B4-BE49-F238E27FC236}">
                  <a16:creationId xmlns:a16="http://schemas.microsoft.com/office/drawing/2014/main" id="{E132E8A0-3B97-A44F-3157-09617D7ADE2A}"/>
                </a:ext>
              </a:extLst>
            </p:cNvPr>
            <p:cNvSpPr txBox="1"/>
            <p:nvPr/>
          </p:nvSpPr>
          <p:spPr>
            <a:xfrm>
              <a:off x="3054990" y="6755735"/>
              <a:ext cx="525800" cy="7437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649"/>
                </a:lnSpc>
              </a:pPr>
              <a:r>
                <a:rPr lang="fr-FR" sz="464" dirty="0">
                  <a:solidFill>
                    <a:srgbClr val="000204"/>
                  </a:solidFill>
                  <a:latin typeface="Poppins Medium"/>
                </a:rPr>
                <a:t>  +352 22 32 28-1  </a:t>
              </a:r>
            </a:p>
          </p:txBody>
        </p:sp>
        <p:sp>
          <p:nvSpPr>
            <p:cNvPr id="59" name="TextBox 59">
              <a:extLst>
                <a:ext uri="{FF2B5EF4-FFF2-40B4-BE49-F238E27FC236}">
                  <a16:creationId xmlns:a16="http://schemas.microsoft.com/office/drawing/2014/main" id="{7740CEB8-236A-B1F0-16FF-E4976FF99174}"/>
                </a:ext>
              </a:extLst>
            </p:cNvPr>
            <p:cNvSpPr txBox="1"/>
            <p:nvPr/>
          </p:nvSpPr>
          <p:spPr>
            <a:xfrm>
              <a:off x="3792764" y="6755735"/>
              <a:ext cx="424572" cy="7437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649"/>
                </a:lnSpc>
              </a:pPr>
              <a:r>
                <a:rPr lang="fr-FR" sz="464" dirty="0">
                  <a:solidFill>
                    <a:srgbClr val="000204"/>
                  </a:solidFill>
                  <a:latin typeface="Poppins Medium"/>
                </a:rPr>
                <a:t>info@aleba.lu </a:t>
              </a:r>
            </a:p>
          </p:txBody>
        </p:sp>
        <p:sp>
          <p:nvSpPr>
            <p:cNvPr id="60" name="TextBox 60">
              <a:extLst>
                <a:ext uri="{FF2B5EF4-FFF2-40B4-BE49-F238E27FC236}">
                  <a16:creationId xmlns:a16="http://schemas.microsoft.com/office/drawing/2014/main" id="{8825F49E-876E-CDB0-6F3D-61656D26497F}"/>
                </a:ext>
              </a:extLst>
            </p:cNvPr>
            <p:cNvSpPr txBox="1"/>
            <p:nvPr/>
          </p:nvSpPr>
          <p:spPr>
            <a:xfrm>
              <a:off x="4390892" y="6755735"/>
              <a:ext cx="435166" cy="7437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649"/>
                </a:lnSpc>
              </a:pPr>
              <a:r>
                <a:rPr lang="fr-FR" sz="464" dirty="0">
                  <a:solidFill>
                    <a:srgbClr val="000204"/>
                  </a:solidFill>
                  <a:latin typeface="Poppins Medium"/>
                </a:rPr>
                <a:t>www.aleba.lu</a:t>
              </a:r>
            </a:p>
          </p:txBody>
        </p:sp>
        <p:sp>
          <p:nvSpPr>
            <p:cNvPr id="61" name="TextBox 61">
              <a:extLst>
                <a:ext uri="{FF2B5EF4-FFF2-40B4-BE49-F238E27FC236}">
                  <a16:creationId xmlns:a16="http://schemas.microsoft.com/office/drawing/2014/main" id="{C3681637-5525-2BFB-A9A5-A84EC73EAD78}"/>
                </a:ext>
              </a:extLst>
            </p:cNvPr>
            <p:cNvSpPr txBox="1"/>
            <p:nvPr/>
          </p:nvSpPr>
          <p:spPr>
            <a:xfrm>
              <a:off x="1654819" y="6586164"/>
              <a:ext cx="3299599" cy="108748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866"/>
                </a:lnSpc>
              </a:pPr>
              <a:r>
                <a:rPr lang="fr-FR" sz="619" dirty="0">
                  <a:solidFill>
                    <a:srgbClr val="000204"/>
                  </a:solidFill>
                  <a:latin typeface="Poppins Bold"/>
                </a:rPr>
                <a:t>Association Luxembourgeoise pour tous les Employés ayant Besoin d’Assistance </a:t>
              </a:r>
            </a:p>
          </p:txBody>
        </p:sp>
      </p:grpSp>
      <p:grpSp>
        <p:nvGrpSpPr>
          <p:cNvPr id="69" name="Group 78">
            <a:extLst>
              <a:ext uri="{FF2B5EF4-FFF2-40B4-BE49-F238E27FC236}">
                <a16:creationId xmlns:a16="http://schemas.microsoft.com/office/drawing/2014/main" id="{13DA0401-B7C9-CE35-61F0-5F36A6DA4E1D}"/>
              </a:ext>
            </a:extLst>
          </p:cNvPr>
          <p:cNvGrpSpPr/>
          <p:nvPr userDrawn="1"/>
        </p:nvGrpSpPr>
        <p:grpSpPr>
          <a:xfrm>
            <a:off x="427057" y="2484916"/>
            <a:ext cx="1254917" cy="1716928"/>
            <a:chOff x="0" y="0"/>
            <a:chExt cx="490256" cy="670749"/>
          </a:xfrm>
        </p:grpSpPr>
        <p:sp>
          <p:nvSpPr>
            <p:cNvPr id="70" name="Freeform 79">
              <a:extLst>
                <a:ext uri="{FF2B5EF4-FFF2-40B4-BE49-F238E27FC236}">
                  <a16:creationId xmlns:a16="http://schemas.microsoft.com/office/drawing/2014/main" id="{E6F70E78-A01C-F1E9-1F3C-FD7DD30EE6B2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71" name="TextBox 80">
              <a:extLst>
                <a:ext uri="{FF2B5EF4-FFF2-40B4-BE49-F238E27FC236}">
                  <a16:creationId xmlns:a16="http://schemas.microsoft.com/office/drawing/2014/main" id="{E1DF235B-B1E2-849C-A2AB-E66C837DE56E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72" name="Picture Placeholder 87">
            <a:extLst>
              <a:ext uri="{FF2B5EF4-FFF2-40B4-BE49-F238E27FC236}">
                <a16:creationId xmlns:a16="http://schemas.microsoft.com/office/drawing/2014/main" id="{317080B9-C674-A698-CD5A-CF1F064613B8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424277" y="2484468"/>
            <a:ext cx="1254917" cy="1716928"/>
          </a:xfrm>
        </p:spPr>
        <p:txBody>
          <a:bodyPr anchor="t">
            <a:normAutofit/>
          </a:bodyPr>
          <a:lstStyle>
            <a:lvl1pPr marL="0" indent="0">
              <a:buNone/>
              <a:defRPr sz="105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73" name="Text Placeholder 79">
            <a:extLst>
              <a:ext uri="{FF2B5EF4-FFF2-40B4-BE49-F238E27FC236}">
                <a16:creationId xmlns:a16="http://schemas.microsoft.com/office/drawing/2014/main" id="{35FFD6C4-43FA-1450-C949-C94A606ED41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23429" y="1954996"/>
            <a:ext cx="1307053" cy="233082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74" name="Group 81">
            <a:extLst>
              <a:ext uri="{FF2B5EF4-FFF2-40B4-BE49-F238E27FC236}">
                <a16:creationId xmlns:a16="http://schemas.microsoft.com/office/drawing/2014/main" id="{BF51168D-056F-16FE-8B4F-E95AE5F175C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06087" y="3965177"/>
            <a:ext cx="1307053" cy="187493"/>
            <a:chOff x="63500" y="63498"/>
            <a:chExt cx="2015109" cy="289053"/>
          </a:xfrm>
        </p:grpSpPr>
        <p:sp>
          <p:nvSpPr>
            <p:cNvPr id="75" name="Freeform 82">
              <a:extLst>
                <a:ext uri="{FF2B5EF4-FFF2-40B4-BE49-F238E27FC236}">
                  <a16:creationId xmlns:a16="http://schemas.microsoft.com/office/drawing/2014/main" id="{08DBC641-A4B1-577E-59F1-C9052BBE7A59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76" name="Freeform 83">
              <a:extLst>
                <a:ext uri="{FF2B5EF4-FFF2-40B4-BE49-F238E27FC236}">
                  <a16:creationId xmlns:a16="http://schemas.microsoft.com/office/drawing/2014/main" id="{29E4DAFA-E4B0-3402-51DB-1B89B3CFA6AA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77" name="Freeform 84">
              <a:extLst>
                <a:ext uri="{FF2B5EF4-FFF2-40B4-BE49-F238E27FC236}">
                  <a16:creationId xmlns:a16="http://schemas.microsoft.com/office/drawing/2014/main" id="{9BECDA8F-C013-39B0-BB16-1B9EB6EA87E0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78" name="Group 86">
            <a:extLst>
              <a:ext uri="{FF2B5EF4-FFF2-40B4-BE49-F238E27FC236}">
                <a16:creationId xmlns:a16="http://schemas.microsoft.com/office/drawing/2014/main" id="{B76F20CB-1489-508F-D174-4FA201D18C25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25579" y="4262919"/>
            <a:ext cx="140794" cy="200419"/>
            <a:chOff x="0" y="0"/>
            <a:chExt cx="217068" cy="308991"/>
          </a:xfrm>
        </p:grpSpPr>
        <p:sp>
          <p:nvSpPr>
            <p:cNvPr id="79" name="Freeform 87">
              <a:extLst>
                <a:ext uri="{FF2B5EF4-FFF2-40B4-BE49-F238E27FC236}">
                  <a16:creationId xmlns:a16="http://schemas.microsoft.com/office/drawing/2014/main" id="{36B6F5F1-D6C3-C10D-CD33-3B1C4874ACD9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80" name="Text Placeholder 85">
            <a:extLst>
              <a:ext uri="{FF2B5EF4-FFF2-40B4-BE49-F238E27FC236}">
                <a16:creationId xmlns:a16="http://schemas.microsoft.com/office/drawing/2014/main" id="{A6E9B325-6C37-C2DD-6C12-8B5F3845CE3B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23428" y="2239121"/>
            <a:ext cx="1307053" cy="233082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81" name="Text Placeholder 89">
            <a:extLst>
              <a:ext uri="{FF2B5EF4-FFF2-40B4-BE49-F238E27FC236}">
                <a16:creationId xmlns:a16="http://schemas.microsoft.com/office/drawing/2014/main" id="{41C69894-858E-5B48-A7C9-40290EB34561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406086" y="3981371"/>
            <a:ext cx="1307053" cy="168441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82" name="Text Placeholder 67">
            <a:extLst>
              <a:ext uri="{FF2B5EF4-FFF2-40B4-BE49-F238E27FC236}">
                <a16:creationId xmlns:a16="http://schemas.microsoft.com/office/drawing/2014/main" id="{A3584060-349B-B21B-1D59-A6A274FF194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07795" y="4278418"/>
            <a:ext cx="1069320" cy="250920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125" name="Group 78">
            <a:extLst>
              <a:ext uri="{FF2B5EF4-FFF2-40B4-BE49-F238E27FC236}">
                <a16:creationId xmlns:a16="http://schemas.microsoft.com/office/drawing/2014/main" id="{90EEE77D-BF5E-FA44-C486-83532AB6BDD1}"/>
              </a:ext>
            </a:extLst>
          </p:cNvPr>
          <p:cNvGrpSpPr/>
          <p:nvPr userDrawn="1"/>
        </p:nvGrpSpPr>
        <p:grpSpPr>
          <a:xfrm>
            <a:off x="1930909" y="2484916"/>
            <a:ext cx="1254917" cy="1716928"/>
            <a:chOff x="0" y="0"/>
            <a:chExt cx="490256" cy="670749"/>
          </a:xfrm>
        </p:grpSpPr>
        <p:sp>
          <p:nvSpPr>
            <p:cNvPr id="126" name="Freeform 79">
              <a:extLst>
                <a:ext uri="{FF2B5EF4-FFF2-40B4-BE49-F238E27FC236}">
                  <a16:creationId xmlns:a16="http://schemas.microsoft.com/office/drawing/2014/main" id="{528A11D2-6BA8-6AA4-EE8B-FA17B63A9679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27" name="TextBox 80">
              <a:extLst>
                <a:ext uri="{FF2B5EF4-FFF2-40B4-BE49-F238E27FC236}">
                  <a16:creationId xmlns:a16="http://schemas.microsoft.com/office/drawing/2014/main" id="{0075BF90-1F66-2847-4D1F-81CB7BC89646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128" name="Picture Placeholder 87">
            <a:extLst>
              <a:ext uri="{FF2B5EF4-FFF2-40B4-BE49-F238E27FC236}">
                <a16:creationId xmlns:a16="http://schemas.microsoft.com/office/drawing/2014/main" id="{484D7831-4B4B-CBA2-3838-A34D81E74CA7}"/>
              </a:ext>
            </a:extLst>
          </p:cNvPr>
          <p:cNvSpPr>
            <a:spLocks noGrp="1"/>
          </p:cNvSpPr>
          <p:nvPr>
            <p:ph type="pic" sz="quarter" idx="45" hasCustomPrompt="1"/>
          </p:nvPr>
        </p:nvSpPr>
        <p:spPr>
          <a:xfrm>
            <a:off x="1928129" y="2484468"/>
            <a:ext cx="1254917" cy="1716928"/>
          </a:xfrm>
        </p:spPr>
        <p:txBody>
          <a:bodyPr anchor="t">
            <a:normAutofit/>
          </a:bodyPr>
          <a:lstStyle>
            <a:lvl1pPr marL="0" indent="0">
              <a:buNone/>
              <a:defRPr sz="105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129" name="Text Placeholder 79">
            <a:extLst>
              <a:ext uri="{FF2B5EF4-FFF2-40B4-BE49-F238E27FC236}">
                <a16:creationId xmlns:a16="http://schemas.microsoft.com/office/drawing/2014/main" id="{9989E188-0E31-35D2-DE11-1A3978FDC193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927281" y="1954996"/>
            <a:ext cx="1307053" cy="233082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130" name="Group 81">
            <a:extLst>
              <a:ext uri="{FF2B5EF4-FFF2-40B4-BE49-F238E27FC236}">
                <a16:creationId xmlns:a16="http://schemas.microsoft.com/office/drawing/2014/main" id="{9CCEA3CB-EF35-0106-7571-C24AECE4BA4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909939" y="3965177"/>
            <a:ext cx="1307053" cy="187493"/>
            <a:chOff x="63500" y="63498"/>
            <a:chExt cx="2015109" cy="289053"/>
          </a:xfrm>
        </p:grpSpPr>
        <p:sp>
          <p:nvSpPr>
            <p:cNvPr id="131" name="Freeform 82">
              <a:extLst>
                <a:ext uri="{FF2B5EF4-FFF2-40B4-BE49-F238E27FC236}">
                  <a16:creationId xmlns:a16="http://schemas.microsoft.com/office/drawing/2014/main" id="{8C0AC90F-8860-1025-B8FC-B5EBB3F4567D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32" name="Freeform 83">
              <a:extLst>
                <a:ext uri="{FF2B5EF4-FFF2-40B4-BE49-F238E27FC236}">
                  <a16:creationId xmlns:a16="http://schemas.microsoft.com/office/drawing/2014/main" id="{2A01FE90-FA94-FB00-8011-F6973BDCEBDE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33" name="Freeform 84">
              <a:extLst>
                <a:ext uri="{FF2B5EF4-FFF2-40B4-BE49-F238E27FC236}">
                  <a16:creationId xmlns:a16="http://schemas.microsoft.com/office/drawing/2014/main" id="{5F02FE80-E7EC-F6DA-AAD5-C9EE1871CA1D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134" name="Group 86">
            <a:extLst>
              <a:ext uri="{FF2B5EF4-FFF2-40B4-BE49-F238E27FC236}">
                <a16:creationId xmlns:a16="http://schemas.microsoft.com/office/drawing/2014/main" id="{6FC2F5F4-93D7-8ABE-70E2-71837147322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929431" y="4262919"/>
            <a:ext cx="140794" cy="200419"/>
            <a:chOff x="0" y="0"/>
            <a:chExt cx="217068" cy="308991"/>
          </a:xfrm>
        </p:grpSpPr>
        <p:sp>
          <p:nvSpPr>
            <p:cNvPr id="135" name="Freeform 87">
              <a:extLst>
                <a:ext uri="{FF2B5EF4-FFF2-40B4-BE49-F238E27FC236}">
                  <a16:creationId xmlns:a16="http://schemas.microsoft.com/office/drawing/2014/main" id="{D1982F02-E51C-3C13-A416-71CEB1DABA2A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136" name="Text Placeholder 85">
            <a:extLst>
              <a:ext uri="{FF2B5EF4-FFF2-40B4-BE49-F238E27FC236}">
                <a16:creationId xmlns:a16="http://schemas.microsoft.com/office/drawing/2014/main" id="{6F6B4D24-4291-B54F-5252-0B08D14B0C84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1927280" y="2239121"/>
            <a:ext cx="1307053" cy="233082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137" name="Text Placeholder 89">
            <a:extLst>
              <a:ext uri="{FF2B5EF4-FFF2-40B4-BE49-F238E27FC236}">
                <a16:creationId xmlns:a16="http://schemas.microsoft.com/office/drawing/2014/main" id="{1A2CAFBF-842F-6751-9C8F-41981C59F7DF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909938" y="3981371"/>
            <a:ext cx="1307053" cy="168441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138" name="Text Placeholder 67">
            <a:extLst>
              <a:ext uri="{FF2B5EF4-FFF2-40B4-BE49-F238E27FC236}">
                <a16:creationId xmlns:a16="http://schemas.microsoft.com/office/drawing/2014/main" id="{11832B1B-A01A-85CE-E27C-9E317A47B02D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2111647" y="4278418"/>
            <a:ext cx="1069320" cy="250920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139" name="Group 78">
            <a:extLst>
              <a:ext uri="{FF2B5EF4-FFF2-40B4-BE49-F238E27FC236}">
                <a16:creationId xmlns:a16="http://schemas.microsoft.com/office/drawing/2014/main" id="{99D65690-98CE-662A-BFAE-F56CB7DCC6F0}"/>
              </a:ext>
            </a:extLst>
          </p:cNvPr>
          <p:cNvGrpSpPr/>
          <p:nvPr userDrawn="1"/>
        </p:nvGrpSpPr>
        <p:grpSpPr>
          <a:xfrm>
            <a:off x="3512837" y="2484916"/>
            <a:ext cx="1254917" cy="1716928"/>
            <a:chOff x="0" y="0"/>
            <a:chExt cx="490256" cy="670749"/>
          </a:xfrm>
        </p:grpSpPr>
        <p:sp>
          <p:nvSpPr>
            <p:cNvPr id="140" name="Freeform 79">
              <a:extLst>
                <a:ext uri="{FF2B5EF4-FFF2-40B4-BE49-F238E27FC236}">
                  <a16:creationId xmlns:a16="http://schemas.microsoft.com/office/drawing/2014/main" id="{758918FB-67DD-09D0-6FB5-35EE1B920596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41" name="TextBox 80">
              <a:extLst>
                <a:ext uri="{FF2B5EF4-FFF2-40B4-BE49-F238E27FC236}">
                  <a16:creationId xmlns:a16="http://schemas.microsoft.com/office/drawing/2014/main" id="{276A9D34-D913-659A-028C-A4E46403E407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142" name="Picture Placeholder 87">
            <a:extLst>
              <a:ext uri="{FF2B5EF4-FFF2-40B4-BE49-F238E27FC236}">
                <a16:creationId xmlns:a16="http://schemas.microsoft.com/office/drawing/2014/main" id="{9D801157-7034-5E18-4339-DA6F785A29D8}"/>
              </a:ext>
            </a:extLst>
          </p:cNvPr>
          <p:cNvSpPr>
            <a:spLocks noGrp="1"/>
          </p:cNvSpPr>
          <p:nvPr>
            <p:ph type="pic" sz="quarter" idx="50" hasCustomPrompt="1"/>
          </p:nvPr>
        </p:nvSpPr>
        <p:spPr>
          <a:xfrm>
            <a:off x="3510057" y="2484468"/>
            <a:ext cx="1254917" cy="1716928"/>
          </a:xfrm>
        </p:spPr>
        <p:txBody>
          <a:bodyPr anchor="t">
            <a:normAutofit/>
          </a:bodyPr>
          <a:lstStyle>
            <a:lvl1pPr marL="0" indent="0">
              <a:buNone/>
              <a:defRPr sz="105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143" name="Text Placeholder 79">
            <a:extLst>
              <a:ext uri="{FF2B5EF4-FFF2-40B4-BE49-F238E27FC236}">
                <a16:creationId xmlns:a16="http://schemas.microsoft.com/office/drawing/2014/main" id="{C3497921-EE1A-D5C8-4E95-4DE2801BA1F7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3509209" y="1954996"/>
            <a:ext cx="1307053" cy="233082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144" name="Group 81">
            <a:extLst>
              <a:ext uri="{FF2B5EF4-FFF2-40B4-BE49-F238E27FC236}">
                <a16:creationId xmlns:a16="http://schemas.microsoft.com/office/drawing/2014/main" id="{230E0D7E-DC92-F963-D39B-C747ADE876A0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491867" y="3965177"/>
            <a:ext cx="1307053" cy="187493"/>
            <a:chOff x="63500" y="63498"/>
            <a:chExt cx="2015109" cy="289053"/>
          </a:xfrm>
        </p:grpSpPr>
        <p:sp>
          <p:nvSpPr>
            <p:cNvPr id="145" name="Freeform 82">
              <a:extLst>
                <a:ext uri="{FF2B5EF4-FFF2-40B4-BE49-F238E27FC236}">
                  <a16:creationId xmlns:a16="http://schemas.microsoft.com/office/drawing/2014/main" id="{6649F445-25A2-780D-E7B6-6038984E9ABF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46" name="Freeform 83">
              <a:extLst>
                <a:ext uri="{FF2B5EF4-FFF2-40B4-BE49-F238E27FC236}">
                  <a16:creationId xmlns:a16="http://schemas.microsoft.com/office/drawing/2014/main" id="{0BB3F8DB-D4C3-AFFD-81ED-474E09A7869A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47" name="Freeform 84">
              <a:extLst>
                <a:ext uri="{FF2B5EF4-FFF2-40B4-BE49-F238E27FC236}">
                  <a16:creationId xmlns:a16="http://schemas.microsoft.com/office/drawing/2014/main" id="{0F1C0969-9655-C477-D375-08977F2FFE73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148" name="Group 86">
            <a:extLst>
              <a:ext uri="{FF2B5EF4-FFF2-40B4-BE49-F238E27FC236}">
                <a16:creationId xmlns:a16="http://schemas.microsoft.com/office/drawing/2014/main" id="{41BB6A27-C844-5D82-7F31-9540E0A2F77F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511359" y="4262919"/>
            <a:ext cx="140794" cy="200419"/>
            <a:chOff x="0" y="0"/>
            <a:chExt cx="217068" cy="308991"/>
          </a:xfrm>
        </p:grpSpPr>
        <p:sp>
          <p:nvSpPr>
            <p:cNvPr id="149" name="Freeform 87">
              <a:extLst>
                <a:ext uri="{FF2B5EF4-FFF2-40B4-BE49-F238E27FC236}">
                  <a16:creationId xmlns:a16="http://schemas.microsoft.com/office/drawing/2014/main" id="{F353DBEA-9724-9506-2F9A-E20303B81AE4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150" name="Text Placeholder 85">
            <a:extLst>
              <a:ext uri="{FF2B5EF4-FFF2-40B4-BE49-F238E27FC236}">
                <a16:creationId xmlns:a16="http://schemas.microsoft.com/office/drawing/2014/main" id="{98B1A9B8-7055-BC98-CD96-1DAB74727D96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3509208" y="2239121"/>
            <a:ext cx="1307053" cy="233082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151" name="Text Placeholder 89">
            <a:extLst>
              <a:ext uri="{FF2B5EF4-FFF2-40B4-BE49-F238E27FC236}">
                <a16:creationId xmlns:a16="http://schemas.microsoft.com/office/drawing/2014/main" id="{55A04D3C-C7CD-CB86-D1DE-4E5F50F74778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3491866" y="3981371"/>
            <a:ext cx="1307053" cy="168441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152" name="Text Placeholder 67">
            <a:extLst>
              <a:ext uri="{FF2B5EF4-FFF2-40B4-BE49-F238E27FC236}">
                <a16:creationId xmlns:a16="http://schemas.microsoft.com/office/drawing/2014/main" id="{A98DF194-50F0-3500-ECFE-552F42834579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3693575" y="4278418"/>
            <a:ext cx="1069320" cy="250920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153" name="Group 78">
            <a:extLst>
              <a:ext uri="{FF2B5EF4-FFF2-40B4-BE49-F238E27FC236}">
                <a16:creationId xmlns:a16="http://schemas.microsoft.com/office/drawing/2014/main" id="{C344C666-D139-961B-D0A6-7845CB849B9C}"/>
              </a:ext>
            </a:extLst>
          </p:cNvPr>
          <p:cNvGrpSpPr/>
          <p:nvPr userDrawn="1"/>
        </p:nvGrpSpPr>
        <p:grpSpPr>
          <a:xfrm>
            <a:off x="5130300" y="2484916"/>
            <a:ext cx="1254917" cy="1716928"/>
            <a:chOff x="0" y="0"/>
            <a:chExt cx="490256" cy="670749"/>
          </a:xfrm>
        </p:grpSpPr>
        <p:sp>
          <p:nvSpPr>
            <p:cNvPr id="154" name="Freeform 79">
              <a:extLst>
                <a:ext uri="{FF2B5EF4-FFF2-40B4-BE49-F238E27FC236}">
                  <a16:creationId xmlns:a16="http://schemas.microsoft.com/office/drawing/2014/main" id="{7C483C3B-ADBA-4E95-1017-EF4C784B3AC8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55" name="TextBox 80">
              <a:extLst>
                <a:ext uri="{FF2B5EF4-FFF2-40B4-BE49-F238E27FC236}">
                  <a16:creationId xmlns:a16="http://schemas.microsoft.com/office/drawing/2014/main" id="{8ED32B63-F1DE-E345-F797-FEC69759E42F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156" name="Picture Placeholder 87">
            <a:extLst>
              <a:ext uri="{FF2B5EF4-FFF2-40B4-BE49-F238E27FC236}">
                <a16:creationId xmlns:a16="http://schemas.microsoft.com/office/drawing/2014/main" id="{EA32332A-A598-FDC9-1CD6-9731A2764E57}"/>
              </a:ext>
            </a:extLst>
          </p:cNvPr>
          <p:cNvSpPr>
            <a:spLocks noGrp="1"/>
          </p:cNvSpPr>
          <p:nvPr>
            <p:ph type="pic" sz="quarter" idx="55" hasCustomPrompt="1"/>
          </p:nvPr>
        </p:nvSpPr>
        <p:spPr>
          <a:xfrm>
            <a:off x="5127520" y="2484468"/>
            <a:ext cx="1254917" cy="1716928"/>
          </a:xfrm>
        </p:spPr>
        <p:txBody>
          <a:bodyPr anchor="t">
            <a:normAutofit/>
          </a:bodyPr>
          <a:lstStyle>
            <a:lvl1pPr marL="0" indent="0">
              <a:buNone/>
              <a:defRPr sz="105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157" name="Text Placeholder 79">
            <a:extLst>
              <a:ext uri="{FF2B5EF4-FFF2-40B4-BE49-F238E27FC236}">
                <a16:creationId xmlns:a16="http://schemas.microsoft.com/office/drawing/2014/main" id="{0DD52A18-BEB9-823B-F2A8-92C66D55FBAA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5126672" y="1954996"/>
            <a:ext cx="1307053" cy="233082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158" name="Group 81">
            <a:extLst>
              <a:ext uri="{FF2B5EF4-FFF2-40B4-BE49-F238E27FC236}">
                <a16:creationId xmlns:a16="http://schemas.microsoft.com/office/drawing/2014/main" id="{6ABFB743-E1F6-03CD-3932-AD3E9D8C82AD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109330" y="3965177"/>
            <a:ext cx="1307053" cy="187493"/>
            <a:chOff x="63500" y="63498"/>
            <a:chExt cx="2015109" cy="289053"/>
          </a:xfrm>
        </p:grpSpPr>
        <p:sp>
          <p:nvSpPr>
            <p:cNvPr id="159" name="Freeform 82">
              <a:extLst>
                <a:ext uri="{FF2B5EF4-FFF2-40B4-BE49-F238E27FC236}">
                  <a16:creationId xmlns:a16="http://schemas.microsoft.com/office/drawing/2014/main" id="{4F882075-0047-DA65-2BBD-081CA2BD4E18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60" name="Freeform 83">
              <a:extLst>
                <a:ext uri="{FF2B5EF4-FFF2-40B4-BE49-F238E27FC236}">
                  <a16:creationId xmlns:a16="http://schemas.microsoft.com/office/drawing/2014/main" id="{B6130A04-6FE2-8BFC-7C0F-555253DDD400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61" name="Freeform 84">
              <a:extLst>
                <a:ext uri="{FF2B5EF4-FFF2-40B4-BE49-F238E27FC236}">
                  <a16:creationId xmlns:a16="http://schemas.microsoft.com/office/drawing/2014/main" id="{E7E94538-8193-E345-64BB-F61D9DBC83AE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162" name="Group 86">
            <a:extLst>
              <a:ext uri="{FF2B5EF4-FFF2-40B4-BE49-F238E27FC236}">
                <a16:creationId xmlns:a16="http://schemas.microsoft.com/office/drawing/2014/main" id="{E5D48C66-FFA1-0DAB-B8B7-9DBD0D040CC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128822" y="4262919"/>
            <a:ext cx="140794" cy="200419"/>
            <a:chOff x="0" y="0"/>
            <a:chExt cx="217068" cy="308991"/>
          </a:xfrm>
        </p:grpSpPr>
        <p:sp>
          <p:nvSpPr>
            <p:cNvPr id="163" name="Freeform 87">
              <a:extLst>
                <a:ext uri="{FF2B5EF4-FFF2-40B4-BE49-F238E27FC236}">
                  <a16:creationId xmlns:a16="http://schemas.microsoft.com/office/drawing/2014/main" id="{83CF801E-9AA5-5E29-CB4F-C9254ED2D997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164" name="Text Placeholder 85">
            <a:extLst>
              <a:ext uri="{FF2B5EF4-FFF2-40B4-BE49-F238E27FC236}">
                <a16:creationId xmlns:a16="http://schemas.microsoft.com/office/drawing/2014/main" id="{03E48472-D808-C4D1-2A10-7A22B08EAA5B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5126671" y="2239121"/>
            <a:ext cx="1307053" cy="233082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165" name="Text Placeholder 89">
            <a:extLst>
              <a:ext uri="{FF2B5EF4-FFF2-40B4-BE49-F238E27FC236}">
                <a16:creationId xmlns:a16="http://schemas.microsoft.com/office/drawing/2014/main" id="{74CDA156-CF48-A495-C3D8-289B1A36F0E4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5109329" y="3981371"/>
            <a:ext cx="1307053" cy="168441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166" name="Text Placeholder 67">
            <a:extLst>
              <a:ext uri="{FF2B5EF4-FFF2-40B4-BE49-F238E27FC236}">
                <a16:creationId xmlns:a16="http://schemas.microsoft.com/office/drawing/2014/main" id="{5257DF27-E0D5-E559-7AB3-6AEB09A16291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5311038" y="4278418"/>
            <a:ext cx="1069320" cy="250920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167" name="Group 78">
            <a:extLst>
              <a:ext uri="{FF2B5EF4-FFF2-40B4-BE49-F238E27FC236}">
                <a16:creationId xmlns:a16="http://schemas.microsoft.com/office/drawing/2014/main" id="{9E330F23-B4DD-378B-7834-3D253C2D0B2C}"/>
              </a:ext>
            </a:extLst>
          </p:cNvPr>
          <p:cNvGrpSpPr/>
          <p:nvPr userDrawn="1"/>
        </p:nvGrpSpPr>
        <p:grpSpPr>
          <a:xfrm>
            <a:off x="405039" y="5877654"/>
            <a:ext cx="1254917" cy="1716928"/>
            <a:chOff x="0" y="0"/>
            <a:chExt cx="490256" cy="670749"/>
          </a:xfrm>
        </p:grpSpPr>
        <p:sp>
          <p:nvSpPr>
            <p:cNvPr id="168" name="Freeform 79">
              <a:extLst>
                <a:ext uri="{FF2B5EF4-FFF2-40B4-BE49-F238E27FC236}">
                  <a16:creationId xmlns:a16="http://schemas.microsoft.com/office/drawing/2014/main" id="{8C8D410B-DC60-9428-F06D-6D54FAC6655A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69" name="TextBox 80">
              <a:extLst>
                <a:ext uri="{FF2B5EF4-FFF2-40B4-BE49-F238E27FC236}">
                  <a16:creationId xmlns:a16="http://schemas.microsoft.com/office/drawing/2014/main" id="{AF9899B8-170B-DCA3-120E-29C9B39E92B8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170" name="Picture Placeholder 87">
            <a:extLst>
              <a:ext uri="{FF2B5EF4-FFF2-40B4-BE49-F238E27FC236}">
                <a16:creationId xmlns:a16="http://schemas.microsoft.com/office/drawing/2014/main" id="{189AF5CC-F24E-0CF7-442D-BD37F5EFFF35}"/>
              </a:ext>
            </a:extLst>
          </p:cNvPr>
          <p:cNvSpPr>
            <a:spLocks noGrp="1"/>
          </p:cNvSpPr>
          <p:nvPr>
            <p:ph type="pic" sz="quarter" idx="60" hasCustomPrompt="1"/>
          </p:nvPr>
        </p:nvSpPr>
        <p:spPr>
          <a:xfrm>
            <a:off x="402259" y="5877206"/>
            <a:ext cx="1254917" cy="1716928"/>
          </a:xfrm>
        </p:spPr>
        <p:txBody>
          <a:bodyPr anchor="t">
            <a:normAutofit/>
          </a:bodyPr>
          <a:lstStyle>
            <a:lvl1pPr marL="0" indent="0">
              <a:buNone/>
              <a:defRPr sz="105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171" name="Text Placeholder 79">
            <a:extLst>
              <a:ext uri="{FF2B5EF4-FFF2-40B4-BE49-F238E27FC236}">
                <a16:creationId xmlns:a16="http://schemas.microsoft.com/office/drawing/2014/main" id="{66F5DDDE-CDC6-C73F-FFAF-CB4B525E0D46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401411" y="5347734"/>
            <a:ext cx="1307053" cy="233082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172" name="Group 81">
            <a:extLst>
              <a:ext uri="{FF2B5EF4-FFF2-40B4-BE49-F238E27FC236}">
                <a16:creationId xmlns:a16="http://schemas.microsoft.com/office/drawing/2014/main" id="{B42E8E24-F159-5D94-191F-42362B570E41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84069" y="7357915"/>
            <a:ext cx="1307053" cy="187493"/>
            <a:chOff x="63500" y="63498"/>
            <a:chExt cx="2015109" cy="289053"/>
          </a:xfrm>
        </p:grpSpPr>
        <p:sp>
          <p:nvSpPr>
            <p:cNvPr id="173" name="Freeform 82">
              <a:extLst>
                <a:ext uri="{FF2B5EF4-FFF2-40B4-BE49-F238E27FC236}">
                  <a16:creationId xmlns:a16="http://schemas.microsoft.com/office/drawing/2014/main" id="{068DC40C-A8C1-9A17-7ED1-61C5F4BA6D79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74" name="Freeform 83">
              <a:extLst>
                <a:ext uri="{FF2B5EF4-FFF2-40B4-BE49-F238E27FC236}">
                  <a16:creationId xmlns:a16="http://schemas.microsoft.com/office/drawing/2014/main" id="{82822276-55B6-249B-04C7-13CC5FDBFC2D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75" name="Freeform 84">
              <a:extLst>
                <a:ext uri="{FF2B5EF4-FFF2-40B4-BE49-F238E27FC236}">
                  <a16:creationId xmlns:a16="http://schemas.microsoft.com/office/drawing/2014/main" id="{0F558D2A-EED5-EBE2-A433-2819509880E4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176" name="Group 86">
            <a:extLst>
              <a:ext uri="{FF2B5EF4-FFF2-40B4-BE49-F238E27FC236}">
                <a16:creationId xmlns:a16="http://schemas.microsoft.com/office/drawing/2014/main" id="{1CB729E6-6C2C-A75E-6540-71145415F541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03561" y="7655657"/>
            <a:ext cx="140794" cy="200419"/>
            <a:chOff x="0" y="0"/>
            <a:chExt cx="217068" cy="308991"/>
          </a:xfrm>
        </p:grpSpPr>
        <p:sp>
          <p:nvSpPr>
            <p:cNvPr id="177" name="Freeform 87">
              <a:extLst>
                <a:ext uri="{FF2B5EF4-FFF2-40B4-BE49-F238E27FC236}">
                  <a16:creationId xmlns:a16="http://schemas.microsoft.com/office/drawing/2014/main" id="{55148538-FE66-8957-3027-A08CE7E13746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178" name="Text Placeholder 85">
            <a:extLst>
              <a:ext uri="{FF2B5EF4-FFF2-40B4-BE49-F238E27FC236}">
                <a16:creationId xmlns:a16="http://schemas.microsoft.com/office/drawing/2014/main" id="{4C807E02-8630-5E99-89DA-3DFCD259DFCD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401410" y="5631859"/>
            <a:ext cx="1307053" cy="233082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179" name="Text Placeholder 89">
            <a:extLst>
              <a:ext uri="{FF2B5EF4-FFF2-40B4-BE49-F238E27FC236}">
                <a16:creationId xmlns:a16="http://schemas.microsoft.com/office/drawing/2014/main" id="{64495605-865B-FED5-847A-69A033566E7F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384068" y="7374109"/>
            <a:ext cx="1307053" cy="168441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180" name="Text Placeholder 67">
            <a:extLst>
              <a:ext uri="{FF2B5EF4-FFF2-40B4-BE49-F238E27FC236}">
                <a16:creationId xmlns:a16="http://schemas.microsoft.com/office/drawing/2014/main" id="{32429BF1-75AB-44CC-48CE-BEDFCBAA0B4F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585777" y="7671156"/>
            <a:ext cx="1069320" cy="250920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181" name="Group 78">
            <a:extLst>
              <a:ext uri="{FF2B5EF4-FFF2-40B4-BE49-F238E27FC236}">
                <a16:creationId xmlns:a16="http://schemas.microsoft.com/office/drawing/2014/main" id="{18A11A93-1C75-BFDE-587F-6EF04FAAADF5}"/>
              </a:ext>
            </a:extLst>
          </p:cNvPr>
          <p:cNvGrpSpPr/>
          <p:nvPr userDrawn="1"/>
        </p:nvGrpSpPr>
        <p:grpSpPr>
          <a:xfrm>
            <a:off x="1908891" y="5877654"/>
            <a:ext cx="1254917" cy="1716928"/>
            <a:chOff x="0" y="0"/>
            <a:chExt cx="490256" cy="670749"/>
          </a:xfrm>
        </p:grpSpPr>
        <p:sp>
          <p:nvSpPr>
            <p:cNvPr id="182" name="Freeform 79">
              <a:extLst>
                <a:ext uri="{FF2B5EF4-FFF2-40B4-BE49-F238E27FC236}">
                  <a16:creationId xmlns:a16="http://schemas.microsoft.com/office/drawing/2014/main" id="{D49C4F71-27CD-1F79-D8BC-AB88443FAC59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83" name="TextBox 80">
              <a:extLst>
                <a:ext uri="{FF2B5EF4-FFF2-40B4-BE49-F238E27FC236}">
                  <a16:creationId xmlns:a16="http://schemas.microsoft.com/office/drawing/2014/main" id="{845292B4-F06E-B58E-3504-A1BF9C7588A2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184" name="Picture Placeholder 87">
            <a:extLst>
              <a:ext uri="{FF2B5EF4-FFF2-40B4-BE49-F238E27FC236}">
                <a16:creationId xmlns:a16="http://schemas.microsoft.com/office/drawing/2014/main" id="{D46F77C0-D415-642A-BDB4-21864F15E9A7}"/>
              </a:ext>
            </a:extLst>
          </p:cNvPr>
          <p:cNvSpPr>
            <a:spLocks noGrp="1"/>
          </p:cNvSpPr>
          <p:nvPr>
            <p:ph type="pic" sz="quarter" idx="65" hasCustomPrompt="1"/>
          </p:nvPr>
        </p:nvSpPr>
        <p:spPr>
          <a:xfrm>
            <a:off x="1906111" y="5877206"/>
            <a:ext cx="1254917" cy="1716928"/>
          </a:xfrm>
        </p:spPr>
        <p:txBody>
          <a:bodyPr anchor="t">
            <a:normAutofit/>
          </a:bodyPr>
          <a:lstStyle>
            <a:lvl1pPr marL="0" indent="0">
              <a:buNone/>
              <a:defRPr sz="105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185" name="Text Placeholder 79">
            <a:extLst>
              <a:ext uri="{FF2B5EF4-FFF2-40B4-BE49-F238E27FC236}">
                <a16:creationId xmlns:a16="http://schemas.microsoft.com/office/drawing/2014/main" id="{E31C32C3-F1FA-4FA2-5084-505F6D5D7D9A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1905263" y="5347734"/>
            <a:ext cx="1307053" cy="233082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186" name="Group 81">
            <a:extLst>
              <a:ext uri="{FF2B5EF4-FFF2-40B4-BE49-F238E27FC236}">
                <a16:creationId xmlns:a16="http://schemas.microsoft.com/office/drawing/2014/main" id="{E58A8B29-E91F-F711-4515-88DDBF896DE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887921" y="7357915"/>
            <a:ext cx="1307053" cy="187493"/>
            <a:chOff x="63500" y="63498"/>
            <a:chExt cx="2015109" cy="289053"/>
          </a:xfrm>
        </p:grpSpPr>
        <p:sp>
          <p:nvSpPr>
            <p:cNvPr id="187" name="Freeform 82">
              <a:extLst>
                <a:ext uri="{FF2B5EF4-FFF2-40B4-BE49-F238E27FC236}">
                  <a16:creationId xmlns:a16="http://schemas.microsoft.com/office/drawing/2014/main" id="{C0937AE3-6FFA-3008-6047-C123A08A3A51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88" name="Freeform 83">
              <a:extLst>
                <a:ext uri="{FF2B5EF4-FFF2-40B4-BE49-F238E27FC236}">
                  <a16:creationId xmlns:a16="http://schemas.microsoft.com/office/drawing/2014/main" id="{4C2E2F8D-941F-80DD-AE23-59699EF3E1E0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89" name="Freeform 84">
              <a:extLst>
                <a:ext uri="{FF2B5EF4-FFF2-40B4-BE49-F238E27FC236}">
                  <a16:creationId xmlns:a16="http://schemas.microsoft.com/office/drawing/2014/main" id="{00C8CBE9-B93A-2C05-C619-71258CAC266A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190" name="Group 86">
            <a:extLst>
              <a:ext uri="{FF2B5EF4-FFF2-40B4-BE49-F238E27FC236}">
                <a16:creationId xmlns:a16="http://schemas.microsoft.com/office/drawing/2014/main" id="{1AC59659-4CD5-3079-9BA6-F2D605C33C65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907413" y="7655657"/>
            <a:ext cx="140794" cy="200419"/>
            <a:chOff x="0" y="0"/>
            <a:chExt cx="217068" cy="308991"/>
          </a:xfrm>
        </p:grpSpPr>
        <p:sp>
          <p:nvSpPr>
            <p:cNvPr id="191" name="Freeform 87">
              <a:extLst>
                <a:ext uri="{FF2B5EF4-FFF2-40B4-BE49-F238E27FC236}">
                  <a16:creationId xmlns:a16="http://schemas.microsoft.com/office/drawing/2014/main" id="{E78A8977-18DD-2C23-189F-05FEB5CDDCDE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192" name="Text Placeholder 85">
            <a:extLst>
              <a:ext uri="{FF2B5EF4-FFF2-40B4-BE49-F238E27FC236}">
                <a16:creationId xmlns:a16="http://schemas.microsoft.com/office/drawing/2014/main" id="{FA54523D-81AD-5616-3B25-F5C5646ACD3C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1905262" y="5631859"/>
            <a:ext cx="1307053" cy="233082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193" name="Text Placeholder 89">
            <a:extLst>
              <a:ext uri="{FF2B5EF4-FFF2-40B4-BE49-F238E27FC236}">
                <a16:creationId xmlns:a16="http://schemas.microsoft.com/office/drawing/2014/main" id="{6A1DBAF8-9F94-BD4A-D281-F8252884DFEF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1887920" y="7374109"/>
            <a:ext cx="1307053" cy="168441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194" name="Text Placeholder 67">
            <a:extLst>
              <a:ext uri="{FF2B5EF4-FFF2-40B4-BE49-F238E27FC236}">
                <a16:creationId xmlns:a16="http://schemas.microsoft.com/office/drawing/2014/main" id="{665D237B-E62E-CEC3-22A9-DCFE289C2808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2089629" y="7671156"/>
            <a:ext cx="1069320" cy="250920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195" name="Group 78">
            <a:extLst>
              <a:ext uri="{FF2B5EF4-FFF2-40B4-BE49-F238E27FC236}">
                <a16:creationId xmlns:a16="http://schemas.microsoft.com/office/drawing/2014/main" id="{6C834438-FAE7-A0BB-6202-C8A31DFB8950}"/>
              </a:ext>
            </a:extLst>
          </p:cNvPr>
          <p:cNvGrpSpPr/>
          <p:nvPr userDrawn="1"/>
        </p:nvGrpSpPr>
        <p:grpSpPr>
          <a:xfrm>
            <a:off x="3490819" y="5877654"/>
            <a:ext cx="1254917" cy="1716928"/>
            <a:chOff x="0" y="0"/>
            <a:chExt cx="490256" cy="670749"/>
          </a:xfrm>
        </p:grpSpPr>
        <p:sp>
          <p:nvSpPr>
            <p:cNvPr id="196" name="Freeform 79">
              <a:extLst>
                <a:ext uri="{FF2B5EF4-FFF2-40B4-BE49-F238E27FC236}">
                  <a16:creationId xmlns:a16="http://schemas.microsoft.com/office/drawing/2014/main" id="{AA7D0D67-7008-5233-CF54-8805BB58FA0C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97" name="TextBox 80">
              <a:extLst>
                <a:ext uri="{FF2B5EF4-FFF2-40B4-BE49-F238E27FC236}">
                  <a16:creationId xmlns:a16="http://schemas.microsoft.com/office/drawing/2014/main" id="{050EE8BD-E8BD-A79D-12B5-A5FECDA44269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198" name="Picture Placeholder 87">
            <a:extLst>
              <a:ext uri="{FF2B5EF4-FFF2-40B4-BE49-F238E27FC236}">
                <a16:creationId xmlns:a16="http://schemas.microsoft.com/office/drawing/2014/main" id="{236CA419-816D-EACA-389E-495F23D9E17B}"/>
              </a:ext>
            </a:extLst>
          </p:cNvPr>
          <p:cNvSpPr>
            <a:spLocks noGrp="1"/>
          </p:cNvSpPr>
          <p:nvPr>
            <p:ph type="pic" sz="quarter" idx="70" hasCustomPrompt="1"/>
          </p:nvPr>
        </p:nvSpPr>
        <p:spPr>
          <a:xfrm>
            <a:off x="3488039" y="5877206"/>
            <a:ext cx="1254917" cy="1716928"/>
          </a:xfrm>
        </p:spPr>
        <p:txBody>
          <a:bodyPr anchor="t">
            <a:normAutofit/>
          </a:bodyPr>
          <a:lstStyle>
            <a:lvl1pPr marL="0" indent="0">
              <a:buNone/>
              <a:defRPr sz="105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199" name="Text Placeholder 79">
            <a:extLst>
              <a:ext uri="{FF2B5EF4-FFF2-40B4-BE49-F238E27FC236}">
                <a16:creationId xmlns:a16="http://schemas.microsoft.com/office/drawing/2014/main" id="{7629CFA0-D47F-03B9-E2B6-7B721C9C333A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3487191" y="5347734"/>
            <a:ext cx="1307053" cy="233082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200" name="Group 81">
            <a:extLst>
              <a:ext uri="{FF2B5EF4-FFF2-40B4-BE49-F238E27FC236}">
                <a16:creationId xmlns:a16="http://schemas.microsoft.com/office/drawing/2014/main" id="{D4477469-C15B-B5D0-453A-5A2E12C6494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469849" y="7357915"/>
            <a:ext cx="1307053" cy="187493"/>
            <a:chOff x="63500" y="63498"/>
            <a:chExt cx="2015109" cy="289053"/>
          </a:xfrm>
        </p:grpSpPr>
        <p:sp>
          <p:nvSpPr>
            <p:cNvPr id="201" name="Freeform 82">
              <a:extLst>
                <a:ext uri="{FF2B5EF4-FFF2-40B4-BE49-F238E27FC236}">
                  <a16:creationId xmlns:a16="http://schemas.microsoft.com/office/drawing/2014/main" id="{38B83928-B856-925C-6EEC-E8DBA6ABD8DE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02" name="Freeform 83">
              <a:extLst>
                <a:ext uri="{FF2B5EF4-FFF2-40B4-BE49-F238E27FC236}">
                  <a16:creationId xmlns:a16="http://schemas.microsoft.com/office/drawing/2014/main" id="{29373F79-44B2-B7C1-9BA8-ED898227B65B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03" name="Freeform 84">
              <a:extLst>
                <a:ext uri="{FF2B5EF4-FFF2-40B4-BE49-F238E27FC236}">
                  <a16:creationId xmlns:a16="http://schemas.microsoft.com/office/drawing/2014/main" id="{2516EAA9-C7C1-E87D-6C82-963EA842F174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204" name="Group 86">
            <a:extLst>
              <a:ext uri="{FF2B5EF4-FFF2-40B4-BE49-F238E27FC236}">
                <a16:creationId xmlns:a16="http://schemas.microsoft.com/office/drawing/2014/main" id="{62DF251C-5828-091C-3EF9-900383E87FAA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489341" y="7655657"/>
            <a:ext cx="140794" cy="200419"/>
            <a:chOff x="0" y="0"/>
            <a:chExt cx="217068" cy="308991"/>
          </a:xfrm>
        </p:grpSpPr>
        <p:sp>
          <p:nvSpPr>
            <p:cNvPr id="205" name="Freeform 87">
              <a:extLst>
                <a:ext uri="{FF2B5EF4-FFF2-40B4-BE49-F238E27FC236}">
                  <a16:creationId xmlns:a16="http://schemas.microsoft.com/office/drawing/2014/main" id="{52687DE1-613D-2B4B-1B02-B99C72F1C20F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206" name="Text Placeholder 85">
            <a:extLst>
              <a:ext uri="{FF2B5EF4-FFF2-40B4-BE49-F238E27FC236}">
                <a16:creationId xmlns:a16="http://schemas.microsoft.com/office/drawing/2014/main" id="{FF95975A-30A7-3E01-6C47-EFD0AAD9D0DC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3487190" y="5631859"/>
            <a:ext cx="1307053" cy="233082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207" name="Text Placeholder 89">
            <a:extLst>
              <a:ext uri="{FF2B5EF4-FFF2-40B4-BE49-F238E27FC236}">
                <a16:creationId xmlns:a16="http://schemas.microsoft.com/office/drawing/2014/main" id="{E99CC70D-CFCB-3299-E2D0-6D28E4A42DF5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3469848" y="7374109"/>
            <a:ext cx="1307053" cy="168441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208" name="Text Placeholder 67">
            <a:extLst>
              <a:ext uri="{FF2B5EF4-FFF2-40B4-BE49-F238E27FC236}">
                <a16:creationId xmlns:a16="http://schemas.microsoft.com/office/drawing/2014/main" id="{E508E9B0-A53B-408D-5C1F-55FD715E4DE5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3671557" y="7671156"/>
            <a:ext cx="1069320" cy="250920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209" name="Group 78">
            <a:extLst>
              <a:ext uri="{FF2B5EF4-FFF2-40B4-BE49-F238E27FC236}">
                <a16:creationId xmlns:a16="http://schemas.microsoft.com/office/drawing/2014/main" id="{B716E7B1-9E64-DFAA-138C-AFA146046E24}"/>
              </a:ext>
            </a:extLst>
          </p:cNvPr>
          <p:cNvGrpSpPr/>
          <p:nvPr userDrawn="1"/>
        </p:nvGrpSpPr>
        <p:grpSpPr>
          <a:xfrm>
            <a:off x="5108282" y="5877654"/>
            <a:ext cx="1254917" cy="1716928"/>
            <a:chOff x="0" y="0"/>
            <a:chExt cx="490256" cy="670749"/>
          </a:xfrm>
        </p:grpSpPr>
        <p:sp>
          <p:nvSpPr>
            <p:cNvPr id="210" name="Freeform 79">
              <a:extLst>
                <a:ext uri="{FF2B5EF4-FFF2-40B4-BE49-F238E27FC236}">
                  <a16:creationId xmlns:a16="http://schemas.microsoft.com/office/drawing/2014/main" id="{B093E926-D52F-C4B9-3125-C3C351C7215B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11" name="TextBox 80">
              <a:extLst>
                <a:ext uri="{FF2B5EF4-FFF2-40B4-BE49-F238E27FC236}">
                  <a16:creationId xmlns:a16="http://schemas.microsoft.com/office/drawing/2014/main" id="{3C5897E9-885D-5B5C-62E0-43FFE66EC86F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212" name="Picture Placeholder 87">
            <a:extLst>
              <a:ext uri="{FF2B5EF4-FFF2-40B4-BE49-F238E27FC236}">
                <a16:creationId xmlns:a16="http://schemas.microsoft.com/office/drawing/2014/main" id="{C78DF0EB-7C1D-1A39-4267-E66A17B420CA}"/>
              </a:ext>
            </a:extLst>
          </p:cNvPr>
          <p:cNvSpPr>
            <a:spLocks noGrp="1"/>
          </p:cNvSpPr>
          <p:nvPr>
            <p:ph type="pic" sz="quarter" idx="75" hasCustomPrompt="1"/>
          </p:nvPr>
        </p:nvSpPr>
        <p:spPr>
          <a:xfrm>
            <a:off x="5105502" y="5877206"/>
            <a:ext cx="1254917" cy="1716928"/>
          </a:xfrm>
        </p:spPr>
        <p:txBody>
          <a:bodyPr anchor="t">
            <a:normAutofit/>
          </a:bodyPr>
          <a:lstStyle>
            <a:lvl1pPr marL="0" indent="0">
              <a:buNone/>
              <a:defRPr sz="105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213" name="Text Placeholder 79">
            <a:extLst>
              <a:ext uri="{FF2B5EF4-FFF2-40B4-BE49-F238E27FC236}">
                <a16:creationId xmlns:a16="http://schemas.microsoft.com/office/drawing/2014/main" id="{BD5AB40E-984D-41CC-C4CB-E70414EBE925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5104654" y="5347734"/>
            <a:ext cx="1307053" cy="233082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214" name="Group 81">
            <a:extLst>
              <a:ext uri="{FF2B5EF4-FFF2-40B4-BE49-F238E27FC236}">
                <a16:creationId xmlns:a16="http://schemas.microsoft.com/office/drawing/2014/main" id="{7262AFD9-EF50-DE97-3E3D-4D3863C12E0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087312" y="7357915"/>
            <a:ext cx="1307053" cy="187493"/>
            <a:chOff x="63500" y="63498"/>
            <a:chExt cx="2015109" cy="289053"/>
          </a:xfrm>
        </p:grpSpPr>
        <p:sp>
          <p:nvSpPr>
            <p:cNvPr id="215" name="Freeform 82">
              <a:extLst>
                <a:ext uri="{FF2B5EF4-FFF2-40B4-BE49-F238E27FC236}">
                  <a16:creationId xmlns:a16="http://schemas.microsoft.com/office/drawing/2014/main" id="{89A07C3B-880B-EA17-3DAF-A016A165A3D6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16" name="Freeform 83">
              <a:extLst>
                <a:ext uri="{FF2B5EF4-FFF2-40B4-BE49-F238E27FC236}">
                  <a16:creationId xmlns:a16="http://schemas.microsoft.com/office/drawing/2014/main" id="{F7C1ED11-CE82-A53E-C1A7-AD11EF07E2D3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17" name="Freeform 84">
              <a:extLst>
                <a:ext uri="{FF2B5EF4-FFF2-40B4-BE49-F238E27FC236}">
                  <a16:creationId xmlns:a16="http://schemas.microsoft.com/office/drawing/2014/main" id="{D2F70D20-15CE-E6AF-1EEC-9FD46DB527AC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218" name="Group 86">
            <a:extLst>
              <a:ext uri="{FF2B5EF4-FFF2-40B4-BE49-F238E27FC236}">
                <a16:creationId xmlns:a16="http://schemas.microsoft.com/office/drawing/2014/main" id="{15E5E344-256B-C1C3-55FA-09FA35D8B232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106804" y="7655657"/>
            <a:ext cx="140794" cy="200419"/>
            <a:chOff x="0" y="0"/>
            <a:chExt cx="217068" cy="308991"/>
          </a:xfrm>
        </p:grpSpPr>
        <p:sp>
          <p:nvSpPr>
            <p:cNvPr id="219" name="Freeform 87">
              <a:extLst>
                <a:ext uri="{FF2B5EF4-FFF2-40B4-BE49-F238E27FC236}">
                  <a16:creationId xmlns:a16="http://schemas.microsoft.com/office/drawing/2014/main" id="{06101D97-D2C9-2BBA-E25A-9CD26F7F17E3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220" name="Text Placeholder 85">
            <a:extLst>
              <a:ext uri="{FF2B5EF4-FFF2-40B4-BE49-F238E27FC236}">
                <a16:creationId xmlns:a16="http://schemas.microsoft.com/office/drawing/2014/main" id="{13B3AD4E-6ED0-5DD2-00E4-E04EB1F786EC}"/>
              </a:ext>
            </a:extLst>
          </p:cNvPr>
          <p:cNvSpPr>
            <a:spLocks noGrp="1"/>
          </p:cNvSpPr>
          <p:nvPr>
            <p:ph type="body" sz="quarter" idx="77" hasCustomPrompt="1"/>
          </p:nvPr>
        </p:nvSpPr>
        <p:spPr>
          <a:xfrm>
            <a:off x="5104653" y="5631859"/>
            <a:ext cx="1307053" cy="233082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221" name="Text Placeholder 89">
            <a:extLst>
              <a:ext uri="{FF2B5EF4-FFF2-40B4-BE49-F238E27FC236}">
                <a16:creationId xmlns:a16="http://schemas.microsoft.com/office/drawing/2014/main" id="{89BD9087-36EE-C231-3006-00AD779C3308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5087311" y="7374109"/>
            <a:ext cx="1307053" cy="168441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222" name="Text Placeholder 67">
            <a:extLst>
              <a:ext uri="{FF2B5EF4-FFF2-40B4-BE49-F238E27FC236}">
                <a16:creationId xmlns:a16="http://schemas.microsoft.com/office/drawing/2014/main" id="{4E130F71-D088-84ED-28B3-8F958A05828E}"/>
              </a:ext>
            </a:extLst>
          </p:cNvPr>
          <p:cNvSpPr>
            <a:spLocks noGrp="1"/>
          </p:cNvSpPr>
          <p:nvPr>
            <p:ph type="body" sz="quarter" idx="79" hasCustomPrompt="1"/>
          </p:nvPr>
        </p:nvSpPr>
        <p:spPr>
          <a:xfrm>
            <a:off x="5289020" y="7671156"/>
            <a:ext cx="1069320" cy="250920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08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peo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6DF69D7E-3DE5-E271-04D5-AF6FD1721E6B}"/>
              </a:ext>
            </a:extLst>
          </p:cNvPr>
          <p:cNvGrpSpPr/>
          <p:nvPr userDrawn="1"/>
        </p:nvGrpSpPr>
        <p:grpSpPr>
          <a:xfrm>
            <a:off x="401449" y="152400"/>
            <a:ext cx="6055103" cy="765599"/>
            <a:chOff x="381630" y="609600"/>
            <a:chExt cx="6055103" cy="765599"/>
          </a:xfrm>
        </p:grpSpPr>
        <p:grpSp>
          <p:nvGrpSpPr>
            <p:cNvPr id="7" name="Group 2">
              <a:extLst>
                <a:ext uri="{FF2B5EF4-FFF2-40B4-BE49-F238E27FC236}">
                  <a16:creationId xmlns:a16="http://schemas.microsoft.com/office/drawing/2014/main" id="{EDB0AF1C-7F9E-EB1F-89CA-C2EA5D73418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81630" y="609600"/>
              <a:ext cx="941620" cy="765599"/>
              <a:chOff x="0" y="0"/>
              <a:chExt cx="2557920" cy="2079765"/>
            </a:xfrm>
          </p:grpSpPr>
          <p:sp>
            <p:nvSpPr>
              <p:cNvPr id="37" name="Freeform 3">
                <a:extLst>
                  <a:ext uri="{FF2B5EF4-FFF2-40B4-BE49-F238E27FC236}">
                    <a16:creationId xmlns:a16="http://schemas.microsoft.com/office/drawing/2014/main" id="{44DA2581-199E-EE5A-D447-D191C84616CE}"/>
                  </a:ext>
                </a:extLst>
              </p:cNvPr>
              <p:cNvSpPr/>
              <p:nvPr/>
            </p:nvSpPr>
            <p:spPr>
              <a:xfrm>
                <a:off x="63500" y="63500"/>
                <a:ext cx="1372108" cy="1952752"/>
              </a:xfrm>
              <a:custGeom>
                <a:avLst/>
                <a:gdLst/>
                <a:ahLst/>
                <a:cxnLst/>
                <a:rect l="l" t="t" r="r" b="b"/>
                <a:pathLst>
                  <a:path w="1372108" h="1952752">
                    <a:moveTo>
                      <a:pt x="1372108" y="210439"/>
                    </a:moveTo>
                    <a:lnTo>
                      <a:pt x="267589" y="1952752"/>
                    </a:lnTo>
                    <a:lnTo>
                      <a:pt x="0" y="1952752"/>
                    </a:lnTo>
                    <a:lnTo>
                      <a:pt x="1238631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8" name="Freeform 4">
                <a:extLst>
                  <a:ext uri="{FF2B5EF4-FFF2-40B4-BE49-F238E27FC236}">
                    <a16:creationId xmlns:a16="http://schemas.microsoft.com/office/drawing/2014/main" id="{C6DBFCBE-7784-6CF9-1152-79FB5E99E9CD}"/>
                  </a:ext>
                </a:extLst>
              </p:cNvPr>
              <p:cNvSpPr/>
              <p:nvPr/>
            </p:nvSpPr>
            <p:spPr>
              <a:xfrm>
                <a:off x="427355" y="349758"/>
                <a:ext cx="1104519" cy="1666494"/>
              </a:xfrm>
              <a:custGeom>
                <a:avLst/>
                <a:gdLst/>
                <a:ahLst/>
                <a:cxnLst/>
                <a:rect l="l" t="t" r="r" b="b"/>
                <a:pathLst>
                  <a:path w="1104519" h="1666494">
                    <a:moveTo>
                      <a:pt x="1104519" y="75946"/>
                    </a:moveTo>
                    <a:lnTo>
                      <a:pt x="96139" y="1666494"/>
                    </a:lnTo>
                    <a:lnTo>
                      <a:pt x="0" y="1666494"/>
                    </a:lnTo>
                    <a:lnTo>
                      <a:pt x="1056386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9" name="Freeform 5">
                <a:extLst>
                  <a:ext uri="{FF2B5EF4-FFF2-40B4-BE49-F238E27FC236}">
                    <a16:creationId xmlns:a16="http://schemas.microsoft.com/office/drawing/2014/main" id="{14E3C689-339A-88A3-BB19-D025AB2DFD6D}"/>
                  </a:ext>
                </a:extLst>
              </p:cNvPr>
              <p:cNvSpPr/>
              <p:nvPr/>
            </p:nvSpPr>
            <p:spPr>
              <a:xfrm>
                <a:off x="619760" y="501523"/>
                <a:ext cx="1008380" cy="1514729"/>
              </a:xfrm>
              <a:custGeom>
                <a:avLst/>
                <a:gdLst/>
                <a:ahLst/>
                <a:cxnLst/>
                <a:rect l="l" t="t" r="r" b="b"/>
                <a:pathLst>
                  <a:path w="1008380" h="1514729">
                    <a:moveTo>
                      <a:pt x="1008380" y="75819"/>
                    </a:moveTo>
                    <a:lnTo>
                      <a:pt x="96266" y="1514729"/>
                    </a:lnTo>
                    <a:lnTo>
                      <a:pt x="0" y="1514729"/>
                    </a:lnTo>
                    <a:lnTo>
                      <a:pt x="960247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0" name="Freeform 6">
                <a:extLst>
                  <a:ext uri="{FF2B5EF4-FFF2-40B4-BE49-F238E27FC236}">
                    <a16:creationId xmlns:a16="http://schemas.microsoft.com/office/drawing/2014/main" id="{8A9A4C90-D29D-399B-A811-FE1A04570E93}"/>
                  </a:ext>
                </a:extLst>
              </p:cNvPr>
              <p:cNvSpPr/>
              <p:nvPr/>
            </p:nvSpPr>
            <p:spPr>
              <a:xfrm>
                <a:off x="812038" y="653288"/>
                <a:ext cx="912368" cy="1362964"/>
              </a:xfrm>
              <a:custGeom>
                <a:avLst/>
                <a:gdLst/>
                <a:ahLst/>
                <a:cxnLst/>
                <a:rect l="l" t="t" r="r" b="b"/>
                <a:pathLst>
                  <a:path w="912368" h="1362964">
                    <a:moveTo>
                      <a:pt x="912368" y="75819"/>
                    </a:moveTo>
                    <a:lnTo>
                      <a:pt x="96266" y="1362964"/>
                    </a:lnTo>
                    <a:lnTo>
                      <a:pt x="0" y="1362964"/>
                    </a:lnTo>
                    <a:lnTo>
                      <a:pt x="864235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1" name="Freeform 7">
                <a:extLst>
                  <a:ext uri="{FF2B5EF4-FFF2-40B4-BE49-F238E27FC236}">
                    <a16:creationId xmlns:a16="http://schemas.microsoft.com/office/drawing/2014/main" id="{73EF8E18-6CB1-6DF7-0F6B-A70C65464237}"/>
                  </a:ext>
                </a:extLst>
              </p:cNvPr>
              <p:cNvSpPr/>
              <p:nvPr/>
            </p:nvSpPr>
            <p:spPr>
              <a:xfrm>
                <a:off x="1004570" y="805180"/>
                <a:ext cx="815975" cy="1211072"/>
              </a:xfrm>
              <a:custGeom>
                <a:avLst/>
                <a:gdLst/>
                <a:ahLst/>
                <a:cxnLst/>
                <a:rect l="l" t="t" r="r" b="b"/>
                <a:pathLst>
                  <a:path w="815975" h="1211072">
                    <a:moveTo>
                      <a:pt x="815975" y="75692"/>
                    </a:moveTo>
                    <a:lnTo>
                      <a:pt x="96139" y="1211072"/>
                    </a:lnTo>
                    <a:lnTo>
                      <a:pt x="0" y="1211072"/>
                    </a:lnTo>
                    <a:lnTo>
                      <a:pt x="767969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2" name="Freeform 8">
                <a:extLst>
                  <a:ext uri="{FF2B5EF4-FFF2-40B4-BE49-F238E27FC236}">
                    <a16:creationId xmlns:a16="http://schemas.microsoft.com/office/drawing/2014/main" id="{DFF34160-02E5-4682-9C50-5F0E4875963F}"/>
                  </a:ext>
                </a:extLst>
              </p:cNvPr>
              <p:cNvSpPr/>
              <p:nvPr/>
            </p:nvSpPr>
            <p:spPr>
              <a:xfrm>
                <a:off x="1196975" y="956691"/>
                <a:ext cx="719709" cy="1059561"/>
              </a:xfrm>
              <a:custGeom>
                <a:avLst/>
                <a:gdLst/>
                <a:ahLst/>
                <a:cxnLst/>
                <a:rect l="l" t="t" r="r" b="b"/>
                <a:pathLst>
                  <a:path w="719709" h="1059561">
                    <a:moveTo>
                      <a:pt x="719709" y="75946"/>
                    </a:moveTo>
                    <a:lnTo>
                      <a:pt x="96139" y="1059561"/>
                    </a:lnTo>
                    <a:lnTo>
                      <a:pt x="0" y="1059561"/>
                    </a:lnTo>
                    <a:lnTo>
                      <a:pt x="671703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3" name="Freeform 9">
                <a:extLst>
                  <a:ext uri="{FF2B5EF4-FFF2-40B4-BE49-F238E27FC236}">
                    <a16:creationId xmlns:a16="http://schemas.microsoft.com/office/drawing/2014/main" id="{0A58EA7C-47D9-62DA-1177-AE2F66DD29BE}"/>
                  </a:ext>
                </a:extLst>
              </p:cNvPr>
              <p:cNvSpPr/>
              <p:nvPr/>
            </p:nvSpPr>
            <p:spPr>
              <a:xfrm>
                <a:off x="1389380" y="1108456"/>
                <a:ext cx="623570" cy="907796"/>
              </a:xfrm>
              <a:custGeom>
                <a:avLst/>
                <a:gdLst/>
                <a:ahLst/>
                <a:cxnLst/>
                <a:rect l="l" t="t" r="r" b="b"/>
                <a:pathLst>
                  <a:path w="623570" h="907796">
                    <a:moveTo>
                      <a:pt x="623570" y="75946"/>
                    </a:moveTo>
                    <a:lnTo>
                      <a:pt x="96139" y="907796"/>
                    </a:lnTo>
                    <a:lnTo>
                      <a:pt x="0" y="907796"/>
                    </a:lnTo>
                    <a:lnTo>
                      <a:pt x="575564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4" name="Freeform 10">
                <a:extLst>
                  <a:ext uri="{FF2B5EF4-FFF2-40B4-BE49-F238E27FC236}">
                    <a16:creationId xmlns:a16="http://schemas.microsoft.com/office/drawing/2014/main" id="{F47F8B13-20CC-6B3B-DC20-36F7F96957A8}"/>
                  </a:ext>
                </a:extLst>
              </p:cNvPr>
              <p:cNvSpPr/>
              <p:nvPr/>
            </p:nvSpPr>
            <p:spPr>
              <a:xfrm>
                <a:off x="1581658" y="1260221"/>
                <a:ext cx="527431" cy="756031"/>
              </a:xfrm>
              <a:custGeom>
                <a:avLst/>
                <a:gdLst/>
                <a:ahLst/>
                <a:cxnLst/>
                <a:rect l="l" t="t" r="r" b="b"/>
                <a:pathLst>
                  <a:path w="527431" h="756031">
                    <a:moveTo>
                      <a:pt x="527431" y="75819"/>
                    </a:moveTo>
                    <a:lnTo>
                      <a:pt x="96139" y="756031"/>
                    </a:lnTo>
                    <a:lnTo>
                      <a:pt x="0" y="756031"/>
                    </a:lnTo>
                    <a:lnTo>
                      <a:pt x="479425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5" name="Freeform 11">
                <a:extLst>
                  <a:ext uri="{FF2B5EF4-FFF2-40B4-BE49-F238E27FC236}">
                    <a16:creationId xmlns:a16="http://schemas.microsoft.com/office/drawing/2014/main" id="{AD1369D2-002B-1DBF-692F-812898BC6CAB}"/>
                  </a:ext>
                </a:extLst>
              </p:cNvPr>
              <p:cNvSpPr/>
              <p:nvPr/>
            </p:nvSpPr>
            <p:spPr>
              <a:xfrm>
                <a:off x="1774063" y="1411859"/>
                <a:ext cx="431165" cy="604393"/>
              </a:xfrm>
              <a:custGeom>
                <a:avLst/>
                <a:gdLst/>
                <a:ahLst/>
                <a:cxnLst/>
                <a:rect l="l" t="t" r="r" b="b"/>
                <a:pathLst>
                  <a:path w="431165" h="604393">
                    <a:moveTo>
                      <a:pt x="431165" y="75819"/>
                    </a:moveTo>
                    <a:lnTo>
                      <a:pt x="96139" y="604393"/>
                    </a:lnTo>
                    <a:lnTo>
                      <a:pt x="0" y="604393"/>
                    </a:lnTo>
                    <a:lnTo>
                      <a:pt x="383159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6" name="Freeform 12">
                <a:extLst>
                  <a:ext uri="{FF2B5EF4-FFF2-40B4-BE49-F238E27FC236}">
                    <a16:creationId xmlns:a16="http://schemas.microsoft.com/office/drawing/2014/main" id="{68091D8F-E38F-9BFF-A4D0-75AE3983E297}"/>
                  </a:ext>
                </a:extLst>
              </p:cNvPr>
              <p:cNvSpPr/>
              <p:nvPr/>
            </p:nvSpPr>
            <p:spPr>
              <a:xfrm>
                <a:off x="1966468" y="1563370"/>
                <a:ext cx="335026" cy="452882"/>
              </a:xfrm>
              <a:custGeom>
                <a:avLst/>
                <a:gdLst/>
                <a:ahLst/>
                <a:cxnLst/>
                <a:rect l="l" t="t" r="r" b="b"/>
                <a:pathLst>
                  <a:path w="335026" h="452882">
                    <a:moveTo>
                      <a:pt x="335026" y="75946"/>
                    </a:moveTo>
                    <a:lnTo>
                      <a:pt x="96266" y="452882"/>
                    </a:lnTo>
                    <a:lnTo>
                      <a:pt x="0" y="452882"/>
                    </a:lnTo>
                    <a:lnTo>
                      <a:pt x="286893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7" name="Freeform 13">
                <a:extLst>
                  <a:ext uri="{FF2B5EF4-FFF2-40B4-BE49-F238E27FC236}">
                    <a16:creationId xmlns:a16="http://schemas.microsoft.com/office/drawing/2014/main" id="{2E9B42EA-2E52-5C8B-B196-FD405BF2C99F}"/>
                  </a:ext>
                </a:extLst>
              </p:cNvPr>
              <p:cNvSpPr/>
              <p:nvPr/>
            </p:nvSpPr>
            <p:spPr>
              <a:xfrm>
                <a:off x="2158873" y="1715135"/>
                <a:ext cx="238887" cy="301117"/>
              </a:xfrm>
              <a:custGeom>
                <a:avLst/>
                <a:gdLst/>
                <a:ahLst/>
                <a:cxnLst/>
                <a:rect l="l" t="t" r="r" b="b"/>
                <a:pathLst>
                  <a:path w="238887" h="301117">
                    <a:moveTo>
                      <a:pt x="238887" y="76073"/>
                    </a:moveTo>
                    <a:lnTo>
                      <a:pt x="96266" y="301117"/>
                    </a:lnTo>
                    <a:lnTo>
                      <a:pt x="0" y="301117"/>
                    </a:lnTo>
                    <a:lnTo>
                      <a:pt x="190754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8" name="Freeform 14">
                <a:extLst>
                  <a:ext uri="{FF2B5EF4-FFF2-40B4-BE49-F238E27FC236}">
                    <a16:creationId xmlns:a16="http://schemas.microsoft.com/office/drawing/2014/main" id="{AD86B335-3967-2124-E690-BB0C350750E8}"/>
                  </a:ext>
                </a:extLst>
              </p:cNvPr>
              <p:cNvSpPr/>
              <p:nvPr/>
            </p:nvSpPr>
            <p:spPr>
              <a:xfrm>
                <a:off x="2351405" y="1867027"/>
                <a:ext cx="143002" cy="149225"/>
              </a:xfrm>
              <a:custGeom>
                <a:avLst/>
                <a:gdLst/>
                <a:ahLst/>
                <a:cxnLst/>
                <a:rect l="l" t="t" r="r" b="b"/>
                <a:pathLst>
                  <a:path w="143002" h="149225">
                    <a:moveTo>
                      <a:pt x="143002" y="76581"/>
                    </a:moveTo>
                    <a:lnTo>
                      <a:pt x="143002" y="76708"/>
                    </a:lnTo>
                    <a:lnTo>
                      <a:pt x="97028" y="149225"/>
                    </a:lnTo>
                    <a:lnTo>
                      <a:pt x="0" y="149225"/>
                    </a:lnTo>
                    <a:lnTo>
                      <a:pt x="94488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8" name="Group 17">
              <a:extLst>
                <a:ext uri="{FF2B5EF4-FFF2-40B4-BE49-F238E27FC236}">
                  <a16:creationId xmlns:a16="http://schemas.microsoft.com/office/drawing/2014/main" id="{BFDD54D1-7D0A-6064-89AC-502A1FE6082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506078" y="1175057"/>
              <a:ext cx="250121" cy="127438"/>
              <a:chOff x="0" y="0"/>
              <a:chExt cx="679463" cy="346189"/>
            </a:xfrm>
          </p:grpSpPr>
          <p:sp>
            <p:nvSpPr>
              <p:cNvPr id="35" name="Freeform 18">
                <a:extLst>
                  <a:ext uri="{FF2B5EF4-FFF2-40B4-BE49-F238E27FC236}">
                    <a16:creationId xmlns:a16="http://schemas.microsoft.com/office/drawing/2014/main" id="{E3AC879A-5CA7-D87A-C6ED-AB251A99F669}"/>
                  </a:ext>
                </a:extLst>
              </p:cNvPr>
              <p:cNvSpPr/>
              <p:nvPr/>
            </p:nvSpPr>
            <p:spPr>
              <a:xfrm>
                <a:off x="63500" y="63500"/>
                <a:ext cx="248666" cy="219075"/>
              </a:xfrm>
              <a:custGeom>
                <a:avLst/>
                <a:gdLst/>
                <a:ahLst/>
                <a:cxnLst/>
                <a:rect l="l" t="t" r="r" b="b"/>
                <a:pathLst>
                  <a:path w="248666" h="219075">
                    <a:moveTo>
                      <a:pt x="0" y="109093"/>
                    </a:moveTo>
                    <a:lnTo>
                      <a:pt x="0" y="0"/>
                    </a:lnTo>
                    <a:lnTo>
                      <a:pt x="40259" y="0"/>
                    </a:lnTo>
                    <a:lnTo>
                      <a:pt x="40259" y="107950"/>
                    </a:lnTo>
                    <a:cubicBezTo>
                      <a:pt x="40259" y="146685"/>
                      <a:pt x="55880" y="184912"/>
                      <a:pt x="124460" y="184912"/>
                    </a:cubicBezTo>
                    <a:cubicBezTo>
                      <a:pt x="192786" y="184912"/>
                      <a:pt x="208407" y="146431"/>
                      <a:pt x="208407" y="107950"/>
                    </a:cubicBezTo>
                    <a:lnTo>
                      <a:pt x="208407" y="0"/>
                    </a:lnTo>
                    <a:lnTo>
                      <a:pt x="248666" y="0"/>
                    </a:lnTo>
                    <a:lnTo>
                      <a:pt x="248666" y="109093"/>
                    </a:lnTo>
                    <a:cubicBezTo>
                      <a:pt x="248666" y="174371"/>
                      <a:pt x="216789" y="219075"/>
                      <a:pt x="124460" y="219075"/>
                    </a:cubicBezTo>
                    <a:cubicBezTo>
                      <a:pt x="31877" y="219075"/>
                      <a:pt x="0" y="174244"/>
                      <a:pt x="0" y="109093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6" name="Freeform 19">
                <a:extLst>
                  <a:ext uri="{FF2B5EF4-FFF2-40B4-BE49-F238E27FC236}">
                    <a16:creationId xmlns:a16="http://schemas.microsoft.com/office/drawing/2014/main" id="{C4DA020A-BC56-8402-5C27-A135BB426A9E}"/>
                  </a:ext>
                </a:extLst>
              </p:cNvPr>
              <p:cNvSpPr/>
              <p:nvPr/>
            </p:nvSpPr>
            <p:spPr>
              <a:xfrm>
                <a:off x="355600" y="63500"/>
                <a:ext cx="260350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60350" h="213106">
                    <a:moveTo>
                      <a:pt x="0" y="0"/>
                    </a:moveTo>
                    <a:lnTo>
                      <a:pt x="59182" y="0"/>
                    </a:lnTo>
                    <a:lnTo>
                      <a:pt x="220345" y="176784"/>
                    </a:lnTo>
                    <a:lnTo>
                      <a:pt x="220345" y="0"/>
                    </a:lnTo>
                    <a:lnTo>
                      <a:pt x="260350" y="0"/>
                    </a:lnTo>
                    <a:lnTo>
                      <a:pt x="260350" y="213106"/>
                    </a:lnTo>
                    <a:lnTo>
                      <a:pt x="201422" y="213106"/>
                    </a:lnTo>
                    <a:lnTo>
                      <a:pt x="40259" y="36322"/>
                    </a:lnTo>
                    <a:lnTo>
                      <a:pt x="40259" y="213106"/>
                    </a:ln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9" name="Group 20">
              <a:extLst>
                <a:ext uri="{FF2B5EF4-FFF2-40B4-BE49-F238E27FC236}">
                  <a16:creationId xmlns:a16="http://schemas.microsoft.com/office/drawing/2014/main" id="{CFDBD551-77AD-8716-168F-B509F1822F4C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769180" y="1173068"/>
              <a:ext cx="793372" cy="129423"/>
              <a:chOff x="0" y="0"/>
              <a:chExt cx="2155203" cy="351574"/>
            </a:xfrm>
          </p:grpSpPr>
          <p:sp>
            <p:nvSpPr>
              <p:cNvPr id="27" name="Freeform 21">
                <a:extLst>
                  <a:ext uri="{FF2B5EF4-FFF2-40B4-BE49-F238E27FC236}">
                    <a16:creationId xmlns:a16="http://schemas.microsoft.com/office/drawing/2014/main" id="{A720F2F7-77F0-6EF3-C4FC-42B95582BC5A}"/>
                  </a:ext>
                </a:extLst>
              </p:cNvPr>
              <p:cNvSpPr/>
              <p:nvPr/>
            </p:nvSpPr>
            <p:spPr>
              <a:xfrm>
                <a:off x="63500" y="63500"/>
                <a:ext cx="254635" cy="224536"/>
              </a:xfrm>
              <a:custGeom>
                <a:avLst/>
                <a:gdLst/>
                <a:ahLst/>
                <a:cxnLst/>
                <a:rect l="l" t="t" r="r" b="b"/>
                <a:pathLst>
                  <a:path w="254635" h="224536">
                    <a:moveTo>
                      <a:pt x="0" y="147320"/>
                    </a:moveTo>
                    <a:lnTo>
                      <a:pt x="41783" y="147320"/>
                    </a:lnTo>
                    <a:cubicBezTo>
                      <a:pt x="41783" y="181356"/>
                      <a:pt x="68834" y="194564"/>
                      <a:pt x="133477" y="194564"/>
                    </a:cubicBezTo>
                    <a:cubicBezTo>
                      <a:pt x="189738" y="194564"/>
                      <a:pt x="213106" y="185293"/>
                      <a:pt x="213106" y="159639"/>
                    </a:cubicBezTo>
                    <a:cubicBezTo>
                      <a:pt x="213106" y="134366"/>
                      <a:pt x="195707" y="130810"/>
                      <a:pt x="131318" y="126619"/>
                    </a:cubicBezTo>
                    <a:lnTo>
                      <a:pt x="119253" y="125730"/>
                    </a:lnTo>
                    <a:cubicBezTo>
                      <a:pt x="35687" y="120650"/>
                      <a:pt x="6223" y="103759"/>
                      <a:pt x="6223" y="60452"/>
                    </a:cubicBezTo>
                    <a:cubicBezTo>
                      <a:pt x="6350" y="18034"/>
                      <a:pt x="47498" y="0"/>
                      <a:pt x="122428" y="0"/>
                    </a:cubicBezTo>
                    <a:cubicBezTo>
                      <a:pt x="203581" y="0"/>
                      <a:pt x="244475" y="24003"/>
                      <a:pt x="245745" y="73660"/>
                    </a:cubicBezTo>
                    <a:lnTo>
                      <a:pt x="204216" y="73660"/>
                    </a:lnTo>
                    <a:cubicBezTo>
                      <a:pt x="204216" y="40259"/>
                      <a:pt x="174371" y="30099"/>
                      <a:pt x="119126" y="30099"/>
                    </a:cubicBezTo>
                    <a:cubicBezTo>
                      <a:pt x="67437" y="30099"/>
                      <a:pt x="47879" y="38481"/>
                      <a:pt x="47879" y="60452"/>
                    </a:cubicBezTo>
                    <a:cubicBezTo>
                      <a:pt x="47879" y="85344"/>
                      <a:pt x="65913" y="90805"/>
                      <a:pt x="124841" y="94996"/>
                    </a:cubicBezTo>
                    <a:lnTo>
                      <a:pt x="137414" y="95885"/>
                    </a:lnTo>
                    <a:cubicBezTo>
                      <a:pt x="212852" y="101346"/>
                      <a:pt x="254635" y="107315"/>
                      <a:pt x="254635" y="158369"/>
                    </a:cubicBezTo>
                    <a:cubicBezTo>
                      <a:pt x="254635" y="208915"/>
                      <a:pt x="208915" y="224536"/>
                      <a:pt x="133477" y="224536"/>
                    </a:cubicBezTo>
                    <a:cubicBezTo>
                      <a:pt x="46863" y="224536"/>
                      <a:pt x="1524" y="205359"/>
                      <a:pt x="0" y="147320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8" name="Freeform 22">
                <a:extLst>
                  <a:ext uri="{FF2B5EF4-FFF2-40B4-BE49-F238E27FC236}">
                    <a16:creationId xmlns:a16="http://schemas.microsoft.com/office/drawing/2014/main" id="{8E28007B-3604-223F-561A-D72CB608E11B}"/>
                  </a:ext>
                </a:extLst>
              </p:cNvPr>
              <p:cNvSpPr/>
              <p:nvPr/>
            </p:nvSpPr>
            <p:spPr>
              <a:xfrm>
                <a:off x="319786" y="68961"/>
                <a:ext cx="281051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81051" h="213106">
                    <a:moveTo>
                      <a:pt x="120523" y="141224"/>
                    </a:moveTo>
                    <a:lnTo>
                      <a:pt x="0" y="0"/>
                    </a:lnTo>
                    <a:lnTo>
                      <a:pt x="50546" y="0"/>
                    </a:lnTo>
                    <a:lnTo>
                      <a:pt x="140716" y="107950"/>
                    </a:lnTo>
                    <a:lnTo>
                      <a:pt x="231140" y="0"/>
                    </a:lnTo>
                    <a:lnTo>
                      <a:pt x="281051" y="0"/>
                    </a:lnTo>
                    <a:lnTo>
                      <a:pt x="160782" y="141224"/>
                    </a:lnTo>
                    <a:lnTo>
                      <a:pt x="160782" y="213106"/>
                    </a:lnTo>
                    <a:lnTo>
                      <a:pt x="120523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9" name="Freeform 23">
                <a:extLst>
                  <a:ext uri="{FF2B5EF4-FFF2-40B4-BE49-F238E27FC236}">
                    <a16:creationId xmlns:a16="http://schemas.microsoft.com/office/drawing/2014/main" id="{028D3213-3C53-7524-FF5E-7958BAED7A3C}"/>
                  </a:ext>
                </a:extLst>
              </p:cNvPr>
              <p:cNvSpPr/>
              <p:nvPr/>
            </p:nvSpPr>
            <p:spPr>
              <a:xfrm>
                <a:off x="630809" y="68961"/>
                <a:ext cx="260350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60350" h="213106">
                    <a:moveTo>
                      <a:pt x="0" y="0"/>
                    </a:moveTo>
                    <a:lnTo>
                      <a:pt x="59182" y="0"/>
                    </a:lnTo>
                    <a:lnTo>
                      <a:pt x="220345" y="176784"/>
                    </a:lnTo>
                    <a:lnTo>
                      <a:pt x="220345" y="0"/>
                    </a:lnTo>
                    <a:lnTo>
                      <a:pt x="260350" y="0"/>
                    </a:lnTo>
                    <a:lnTo>
                      <a:pt x="260350" y="213106"/>
                    </a:lnTo>
                    <a:lnTo>
                      <a:pt x="201422" y="213106"/>
                    </a:lnTo>
                    <a:lnTo>
                      <a:pt x="40259" y="36322"/>
                    </a:lnTo>
                    <a:lnTo>
                      <a:pt x="40259" y="213106"/>
                    </a:ln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0" name="Freeform 24">
                <a:extLst>
                  <a:ext uri="{FF2B5EF4-FFF2-40B4-BE49-F238E27FC236}">
                    <a16:creationId xmlns:a16="http://schemas.microsoft.com/office/drawing/2014/main" id="{F28BEE19-371A-FB33-450E-47E3AE858096}"/>
                  </a:ext>
                </a:extLst>
              </p:cNvPr>
              <p:cNvSpPr/>
              <p:nvPr/>
            </p:nvSpPr>
            <p:spPr>
              <a:xfrm>
                <a:off x="942086" y="68961"/>
                <a:ext cx="251333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51333" h="213106">
                    <a:moveTo>
                      <a:pt x="123317" y="178816"/>
                    </a:moveTo>
                    <a:cubicBezTo>
                      <a:pt x="175895" y="178816"/>
                      <a:pt x="209931" y="150241"/>
                      <a:pt x="209931" y="106299"/>
                    </a:cubicBezTo>
                    <a:cubicBezTo>
                      <a:pt x="209931" y="62738"/>
                      <a:pt x="176022" y="34163"/>
                      <a:pt x="123317" y="34163"/>
                    </a:cubicBezTo>
                    <a:lnTo>
                      <a:pt x="40386" y="34163"/>
                    </a:lnTo>
                    <a:lnTo>
                      <a:pt x="40386" y="178816"/>
                    </a:lnTo>
                    <a:close/>
                    <a:moveTo>
                      <a:pt x="0" y="0"/>
                    </a:moveTo>
                    <a:lnTo>
                      <a:pt x="138938" y="0"/>
                    </a:lnTo>
                    <a:cubicBezTo>
                      <a:pt x="203581" y="0"/>
                      <a:pt x="251333" y="45085"/>
                      <a:pt x="251333" y="106426"/>
                    </a:cubicBezTo>
                    <a:cubicBezTo>
                      <a:pt x="251333" y="167767"/>
                      <a:pt x="203581" y="213106"/>
                      <a:pt x="138938" y="213106"/>
                    </a:cubicBez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1" name="Freeform 25">
                <a:extLst>
                  <a:ext uri="{FF2B5EF4-FFF2-40B4-BE49-F238E27FC236}">
                    <a16:creationId xmlns:a16="http://schemas.microsoft.com/office/drawing/2014/main" id="{582222EC-B1C3-0E6B-FD30-667264F00638}"/>
                  </a:ext>
                </a:extLst>
              </p:cNvPr>
              <p:cNvSpPr/>
              <p:nvPr/>
            </p:nvSpPr>
            <p:spPr>
              <a:xfrm>
                <a:off x="1232154" y="68961"/>
                <a:ext cx="40259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40259" h="213106">
                    <a:moveTo>
                      <a:pt x="0" y="0"/>
                    </a:moveTo>
                    <a:lnTo>
                      <a:pt x="40259" y="0"/>
                    </a:lnTo>
                    <a:lnTo>
                      <a:pt x="40259" y="213106"/>
                    </a:ln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2" name="Freeform 26">
                <a:extLst>
                  <a:ext uri="{FF2B5EF4-FFF2-40B4-BE49-F238E27FC236}">
                    <a16:creationId xmlns:a16="http://schemas.microsoft.com/office/drawing/2014/main" id="{61834F44-64E0-84C3-8625-3D64931656C1}"/>
                  </a:ext>
                </a:extLst>
              </p:cNvPr>
              <p:cNvSpPr/>
              <p:nvPr/>
            </p:nvSpPr>
            <p:spPr>
              <a:xfrm>
                <a:off x="1311021" y="63627"/>
                <a:ext cx="271526" cy="224409"/>
              </a:xfrm>
              <a:custGeom>
                <a:avLst/>
                <a:gdLst/>
                <a:ahLst/>
                <a:cxnLst/>
                <a:rect l="l" t="t" r="r" b="b"/>
                <a:pathLst>
                  <a:path w="271526" h="224409">
                    <a:moveTo>
                      <a:pt x="0" y="111760"/>
                    </a:moveTo>
                    <a:cubicBezTo>
                      <a:pt x="0" y="43815"/>
                      <a:pt x="57404" y="0"/>
                      <a:pt x="138938" y="0"/>
                    </a:cubicBezTo>
                    <a:cubicBezTo>
                      <a:pt x="211709" y="0"/>
                      <a:pt x="265176" y="36957"/>
                      <a:pt x="271526" y="86233"/>
                    </a:cubicBezTo>
                    <a:lnTo>
                      <a:pt x="229108" y="86233"/>
                    </a:lnTo>
                    <a:cubicBezTo>
                      <a:pt x="224028" y="60960"/>
                      <a:pt x="190881" y="33909"/>
                      <a:pt x="138938" y="33909"/>
                    </a:cubicBezTo>
                    <a:cubicBezTo>
                      <a:pt x="80010" y="33909"/>
                      <a:pt x="41783" y="66421"/>
                      <a:pt x="41783" y="111760"/>
                    </a:cubicBezTo>
                    <a:cubicBezTo>
                      <a:pt x="41783" y="157480"/>
                      <a:pt x="80010" y="190246"/>
                      <a:pt x="138938" y="190246"/>
                    </a:cubicBezTo>
                    <a:cubicBezTo>
                      <a:pt x="191008" y="190246"/>
                      <a:pt x="224028" y="162941"/>
                      <a:pt x="229108" y="137287"/>
                    </a:cubicBezTo>
                    <a:lnTo>
                      <a:pt x="271526" y="137287"/>
                    </a:lnTo>
                    <a:cubicBezTo>
                      <a:pt x="265557" y="187198"/>
                      <a:pt x="211709" y="224409"/>
                      <a:pt x="138938" y="224409"/>
                    </a:cubicBezTo>
                    <a:cubicBezTo>
                      <a:pt x="57404" y="224409"/>
                      <a:pt x="0" y="179959"/>
                      <a:pt x="0" y="111633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3" name="Freeform 27">
                <a:extLst>
                  <a:ext uri="{FF2B5EF4-FFF2-40B4-BE49-F238E27FC236}">
                    <a16:creationId xmlns:a16="http://schemas.microsoft.com/office/drawing/2014/main" id="{C1DA50BC-DFF3-14EB-A67B-5B53ACDADA03}"/>
                  </a:ext>
                </a:extLst>
              </p:cNvPr>
              <p:cNvSpPr/>
              <p:nvPr/>
            </p:nvSpPr>
            <p:spPr>
              <a:xfrm>
                <a:off x="1588262" y="68961"/>
                <a:ext cx="286893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86893" h="213106">
                    <a:moveTo>
                      <a:pt x="201422" y="134366"/>
                    </a:moveTo>
                    <a:lnTo>
                      <a:pt x="143764" y="26416"/>
                    </a:lnTo>
                    <a:lnTo>
                      <a:pt x="85725" y="134366"/>
                    </a:lnTo>
                    <a:close/>
                    <a:moveTo>
                      <a:pt x="118237" y="0"/>
                    </a:moveTo>
                    <a:lnTo>
                      <a:pt x="169291" y="0"/>
                    </a:lnTo>
                    <a:lnTo>
                      <a:pt x="286893" y="213106"/>
                    </a:lnTo>
                    <a:lnTo>
                      <a:pt x="243967" y="213106"/>
                    </a:lnTo>
                    <a:lnTo>
                      <a:pt x="217805" y="164338"/>
                    </a:lnTo>
                    <a:lnTo>
                      <a:pt x="69469" y="164338"/>
                    </a:lnTo>
                    <a:lnTo>
                      <a:pt x="43307" y="213106"/>
                    </a:ln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4" name="Freeform 28">
                <a:extLst>
                  <a:ext uri="{FF2B5EF4-FFF2-40B4-BE49-F238E27FC236}">
                    <a16:creationId xmlns:a16="http://schemas.microsoft.com/office/drawing/2014/main" id="{CB301C02-61C8-6173-0523-4C835C58FC17}"/>
                  </a:ext>
                </a:extLst>
              </p:cNvPr>
              <p:cNvSpPr/>
              <p:nvPr/>
            </p:nvSpPr>
            <p:spPr>
              <a:xfrm>
                <a:off x="1845691" y="68961"/>
                <a:ext cx="245999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45999" h="213106">
                    <a:moveTo>
                      <a:pt x="127" y="0"/>
                    </a:moveTo>
                    <a:lnTo>
                      <a:pt x="245999" y="0"/>
                    </a:lnTo>
                    <a:lnTo>
                      <a:pt x="245999" y="34290"/>
                    </a:lnTo>
                    <a:lnTo>
                      <a:pt x="143129" y="34290"/>
                    </a:lnTo>
                    <a:lnTo>
                      <a:pt x="143129" y="213106"/>
                    </a:lnTo>
                    <a:lnTo>
                      <a:pt x="103124" y="213106"/>
                    </a:lnTo>
                    <a:lnTo>
                      <a:pt x="103124" y="34163"/>
                    </a:lnTo>
                    <a:lnTo>
                      <a:pt x="0" y="34163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10" name="Group 32">
              <a:extLst>
                <a:ext uri="{FF2B5EF4-FFF2-40B4-BE49-F238E27FC236}">
                  <a16:creationId xmlns:a16="http://schemas.microsoft.com/office/drawing/2014/main" id="{DAA50BEA-4180-46C8-F450-3BB8442B8F92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573771" y="1172175"/>
              <a:ext cx="478006" cy="130320"/>
              <a:chOff x="0" y="0"/>
              <a:chExt cx="1298512" cy="354012"/>
            </a:xfrm>
          </p:grpSpPr>
          <p:sp>
            <p:nvSpPr>
              <p:cNvPr id="23" name="Freeform 33">
                <a:extLst>
                  <a:ext uri="{FF2B5EF4-FFF2-40B4-BE49-F238E27FC236}">
                    <a16:creationId xmlns:a16="http://schemas.microsoft.com/office/drawing/2014/main" id="{CB89159D-8876-84DF-648B-AD07B3DEF42E}"/>
                  </a:ext>
                </a:extLst>
              </p:cNvPr>
              <p:cNvSpPr/>
              <p:nvPr/>
            </p:nvSpPr>
            <p:spPr>
              <a:xfrm>
                <a:off x="63500" y="68580"/>
                <a:ext cx="255524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255524" h="215900">
                    <a:moveTo>
                      <a:pt x="152146" y="103124"/>
                    </a:moveTo>
                    <a:cubicBezTo>
                      <a:pt x="172339" y="103124"/>
                      <a:pt x="181864" y="98933"/>
                      <a:pt x="181864" y="81153"/>
                    </a:cubicBezTo>
                    <a:cubicBezTo>
                      <a:pt x="181864" y="63373"/>
                      <a:pt x="172212" y="59563"/>
                      <a:pt x="152146" y="59563"/>
                    </a:cubicBezTo>
                    <a:lnTo>
                      <a:pt x="70612" y="59563"/>
                    </a:lnTo>
                    <a:lnTo>
                      <a:pt x="70612" y="103124"/>
                    </a:lnTo>
                    <a:close/>
                    <a:moveTo>
                      <a:pt x="0" y="0"/>
                    </a:moveTo>
                    <a:lnTo>
                      <a:pt x="168910" y="0"/>
                    </a:lnTo>
                    <a:cubicBezTo>
                      <a:pt x="222758" y="0"/>
                      <a:pt x="255524" y="30099"/>
                      <a:pt x="255524" y="81153"/>
                    </a:cubicBezTo>
                    <a:cubicBezTo>
                      <a:pt x="255524" y="131953"/>
                      <a:pt x="222758" y="162306"/>
                      <a:pt x="168910" y="162306"/>
                    </a:cubicBezTo>
                    <a:lnTo>
                      <a:pt x="70612" y="162306"/>
                    </a:lnTo>
                    <a:lnTo>
                      <a:pt x="70612" y="215900"/>
                    </a:lnTo>
                    <a:lnTo>
                      <a:pt x="0" y="215900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4" name="Freeform 34">
                <a:extLst>
                  <a:ext uri="{FF2B5EF4-FFF2-40B4-BE49-F238E27FC236}">
                    <a16:creationId xmlns:a16="http://schemas.microsoft.com/office/drawing/2014/main" id="{5DB8C626-EC2C-8E3E-FFBF-479EA07BB930}"/>
                  </a:ext>
                </a:extLst>
              </p:cNvPr>
              <p:cNvSpPr/>
              <p:nvPr/>
            </p:nvSpPr>
            <p:spPr>
              <a:xfrm>
                <a:off x="342646" y="63500"/>
                <a:ext cx="302768" cy="226949"/>
              </a:xfrm>
              <a:custGeom>
                <a:avLst/>
                <a:gdLst/>
                <a:ahLst/>
                <a:cxnLst/>
                <a:rect l="l" t="t" r="r" b="b"/>
                <a:pathLst>
                  <a:path w="302768" h="226949">
                    <a:moveTo>
                      <a:pt x="151257" y="167513"/>
                    </a:moveTo>
                    <a:cubicBezTo>
                      <a:pt x="199009" y="167513"/>
                      <a:pt x="229489" y="145923"/>
                      <a:pt x="229489" y="113157"/>
                    </a:cubicBezTo>
                    <a:cubicBezTo>
                      <a:pt x="229489" y="80645"/>
                      <a:pt x="199136" y="59309"/>
                      <a:pt x="151257" y="59309"/>
                    </a:cubicBezTo>
                    <a:cubicBezTo>
                      <a:pt x="103759" y="59309"/>
                      <a:pt x="73660" y="80645"/>
                      <a:pt x="73660" y="113157"/>
                    </a:cubicBezTo>
                    <a:cubicBezTo>
                      <a:pt x="73660" y="145923"/>
                      <a:pt x="104013" y="167513"/>
                      <a:pt x="151257" y="167513"/>
                    </a:cubicBezTo>
                    <a:moveTo>
                      <a:pt x="0" y="113030"/>
                    </a:moveTo>
                    <a:cubicBezTo>
                      <a:pt x="0" y="44450"/>
                      <a:pt x="59563" y="0"/>
                      <a:pt x="151257" y="0"/>
                    </a:cubicBezTo>
                    <a:cubicBezTo>
                      <a:pt x="243586" y="0"/>
                      <a:pt x="302768" y="44577"/>
                      <a:pt x="302768" y="113030"/>
                    </a:cubicBezTo>
                    <a:cubicBezTo>
                      <a:pt x="302768" y="182245"/>
                      <a:pt x="243586" y="226949"/>
                      <a:pt x="151257" y="226949"/>
                    </a:cubicBezTo>
                    <a:cubicBezTo>
                      <a:pt x="59563" y="226949"/>
                      <a:pt x="0" y="182118"/>
                      <a:pt x="0" y="113030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5" name="Freeform 35">
                <a:extLst>
                  <a:ext uri="{FF2B5EF4-FFF2-40B4-BE49-F238E27FC236}">
                    <a16:creationId xmlns:a16="http://schemas.microsoft.com/office/drawing/2014/main" id="{503DCD69-454F-1D7B-8846-F44AC6FEEB0E}"/>
                  </a:ext>
                </a:extLst>
              </p:cNvPr>
              <p:cNvSpPr/>
              <p:nvPr/>
            </p:nvSpPr>
            <p:spPr>
              <a:xfrm>
                <a:off x="675386" y="68580"/>
                <a:ext cx="262763" cy="221869"/>
              </a:xfrm>
              <a:custGeom>
                <a:avLst/>
                <a:gdLst/>
                <a:ahLst/>
                <a:cxnLst/>
                <a:rect l="l" t="t" r="r" b="b"/>
                <a:pathLst>
                  <a:path w="262763" h="221869">
                    <a:moveTo>
                      <a:pt x="0" y="110363"/>
                    </a:moveTo>
                    <a:lnTo>
                      <a:pt x="0" y="0"/>
                    </a:lnTo>
                    <a:lnTo>
                      <a:pt x="70612" y="0"/>
                    </a:lnTo>
                    <a:lnTo>
                      <a:pt x="70612" y="107950"/>
                    </a:lnTo>
                    <a:cubicBezTo>
                      <a:pt x="70612" y="135001"/>
                      <a:pt x="82677" y="162433"/>
                      <a:pt x="131318" y="162433"/>
                    </a:cubicBezTo>
                    <a:cubicBezTo>
                      <a:pt x="179959" y="162433"/>
                      <a:pt x="191770" y="134747"/>
                      <a:pt x="191770" y="107950"/>
                    </a:cubicBezTo>
                    <a:lnTo>
                      <a:pt x="191770" y="0"/>
                    </a:lnTo>
                    <a:lnTo>
                      <a:pt x="262763" y="0"/>
                    </a:lnTo>
                    <a:lnTo>
                      <a:pt x="262763" y="110363"/>
                    </a:lnTo>
                    <a:cubicBezTo>
                      <a:pt x="262763" y="182880"/>
                      <a:pt x="223647" y="221869"/>
                      <a:pt x="131318" y="221869"/>
                    </a:cubicBezTo>
                    <a:cubicBezTo>
                      <a:pt x="38735" y="221869"/>
                      <a:pt x="0" y="182753"/>
                      <a:pt x="0" y="110363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6" name="Freeform 36">
                <a:extLst>
                  <a:ext uri="{FF2B5EF4-FFF2-40B4-BE49-F238E27FC236}">
                    <a16:creationId xmlns:a16="http://schemas.microsoft.com/office/drawing/2014/main" id="{196A7852-2001-D545-C74C-5FD8715B22F3}"/>
                  </a:ext>
                </a:extLst>
              </p:cNvPr>
              <p:cNvSpPr/>
              <p:nvPr/>
            </p:nvSpPr>
            <p:spPr>
              <a:xfrm>
                <a:off x="970407" y="68580"/>
                <a:ext cx="264541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264541" h="215900">
                    <a:moveTo>
                      <a:pt x="159131" y="98298"/>
                    </a:moveTo>
                    <a:cubicBezTo>
                      <a:pt x="178054" y="98298"/>
                      <a:pt x="191008" y="94742"/>
                      <a:pt x="191008" y="77216"/>
                    </a:cubicBezTo>
                    <a:cubicBezTo>
                      <a:pt x="191008" y="59690"/>
                      <a:pt x="178054" y="56515"/>
                      <a:pt x="159131" y="56515"/>
                    </a:cubicBezTo>
                    <a:lnTo>
                      <a:pt x="70612" y="56515"/>
                    </a:lnTo>
                    <a:lnTo>
                      <a:pt x="70612" y="98298"/>
                    </a:lnTo>
                    <a:close/>
                    <a:moveTo>
                      <a:pt x="0" y="0"/>
                    </a:moveTo>
                    <a:lnTo>
                      <a:pt x="175895" y="0"/>
                    </a:lnTo>
                    <a:cubicBezTo>
                      <a:pt x="235204" y="0"/>
                      <a:pt x="264541" y="22606"/>
                      <a:pt x="264541" y="66167"/>
                    </a:cubicBezTo>
                    <a:cubicBezTo>
                      <a:pt x="264541" y="95885"/>
                      <a:pt x="248285" y="115443"/>
                      <a:pt x="219075" y="124206"/>
                    </a:cubicBezTo>
                    <a:cubicBezTo>
                      <a:pt x="246761" y="125984"/>
                      <a:pt x="264160" y="141986"/>
                      <a:pt x="264160" y="168402"/>
                    </a:cubicBezTo>
                    <a:lnTo>
                      <a:pt x="264160" y="215900"/>
                    </a:lnTo>
                    <a:lnTo>
                      <a:pt x="193675" y="215900"/>
                    </a:lnTo>
                    <a:lnTo>
                      <a:pt x="193675" y="179832"/>
                    </a:lnTo>
                    <a:cubicBezTo>
                      <a:pt x="193675" y="160528"/>
                      <a:pt x="188341" y="154940"/>
                      <a:pt x="169037" y="154940"/>
                    </a:cubicBezTo>
                    <a:lnTo>
                      <a:pt x="70612" y="154940"/>
                    </a:lnTo>
                    <a:lnTo>
                      <a:pt x="70612" y="215900"/>
                    </a:lnTo>
                    <a:lnTo>
                      <a:pt x="0" y="215900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11" name="Group 37">
              <a:extLst>
                <a:ext uri="{FF2B5EF4-FFF2-40B4-BE49-F238E27FC236}">
                  <a16:creationId xmlns:a16="http://schemas.microsoft.com/office/drawing/2014/main" id="{0F69A04A-909D-6D53-DC68-1AA6FEB7F90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365685" y="730295"/>
              <a:ext cx="2309786" cy="381098"/>
              <a:chOff x="0" y="0"/>
              <a:chExt cx="6274562" cy="1035253"/>
            </a:xfrm>
          </p:grpSpPr>
          <p:sp>
            <p:nvSpPr>
              <p:cNvPr id="18" name="Freeform 38">
                <a:extLst>
                  <a:ext uri="{FF2B5EF4-FFF2-40B4-BE49-F238E27FC236}">
                    <a16:creationId xmlns:a16="http://schemas.microsoft.com/office/drawing/2014/main" id="{C9FCB185-7D45-634E-F32E-B24D25E0A4E5}"/>
                  </a:ext>
                </a:extLst>
              </p:cNvPr>
              <p:cNvSpPr/>
              <p:nvPr/>
            </p:nvSpPr>
            <p:spPr>
              <a:xfrm>
                <a:off x="63500" y="63500"/>
                <a:ext cx="1377950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1377950" h="908177">
                    <a:moveTo>
                      <a:pt x="889127" y="556895"/>
                    </a:moveTo>
                    <a:lnTo>
                      <a:pt x="693039" y="194691"/>
                    </a:lnTo>
                    <a:lnTo>
                      <a:pt x="499745" y="556895"/>
                    </a:lnTo>
                    <a:close/>
                    <a:moveTo>
                      <a:pt x="510667" y="0"/>
                    </a:moveTo>
                    <a:lnTo>
                      <a:pt x="880999" y="0"/>
                    </a:lnTo>
                    <a:lnTo>
                      <a:pt x="1377950" y="908177"/>
                    </a:lnTo>
                    <a:lnTo>
                      <a:pt x="1075690" y="908177"/>
                    </a:lnTo>
                    <a:lnTo>
                      <a:pt x="985774" y="746252"/>
                    </a:lnTo>
                    <a:lnTo>
                      <a:pt x="400304" y="746252"/>
                    </a:lnTo>
                    <a:lnTo>
                      <a:pt x="313182" y="908177"/>
                    </a:lnTo>
                    <a:lnTo>
                      <a:pt x="0" y="908177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19" name="Freeform 39">
                <a:extLst>
                  <a:ext uri="{FF2B5EF4-FFF2-40B4-BE49-F238E27FC236}">
                    <a16:creationId xmlns:a16="http://schemas.microsoft.com/office/drawing/2014/main" id="{81E61DB1-6BFE-1FD7-3DF2-4863422369C4}"/>
                  </a:ext>
                </a:extLst>
              </p:cNvPr>
              <p:cNvSpPr/>
              <p:nvPr/>
            </p:nvSpPr>
            <p:spPr>
              <a:xfrm>
                <a:off x="1511681" y="63500"/>
                <a:ext cx="901319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901319" h="908177">
                    <a:moveTo>
                      <a:pt x="0" y="0"/>
                    </a:moveTo>
                    <a:lnTo>
                      <a:pt x="276352" y="0"/>
                    </a:lnTo>
                    <a:lnTo>
                      <a:pt x="276352" y="683514"/>
                    </a:lnTo>
                    <a:lnTo>
                      <a:pt x="901319" y="683514"/>
                    </a:lnTo>
                    <a:lnTo>
                      <a:pt x="901319" y="908177"/>
                    </a:lnTo>
                    <a:lnTo>
                      <a:pt x="0" y="908177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0" name="Freeform 40">
                <a:extLst>
                  <a:ext uri="{FF2B5EF4-FFF2-40B4-BE49-F238E27FC236}">
                    <a16:creationId xmlns:a16="http://schemas.microsoft.com/office/drawing/2014/main" id="{EB9E9E03-C55A-4103-4D83-2E1624835678}"/>
                  </a:ext>
                </a:extLst>
              </p:cNvPr>
              <p:cNvSpPr/>
              <p:nvPr/>
            </p:nvSpPr>
            <p:spPr>
              <a:xfrm>
                <a:off x="2530348" y="63500"/>
                <a:ext cx="1015746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1015746" h="908177">
                    <a:moveTo>
                      <a:pt x="1006221" y="0"/>
                    </a:moveTo>
                    <a:lnTo>
                      <a:pt x="1006221" y="205613"/>
                    </a:lnTo>
                    <a:lnTo>
                      <a:pt x="272288" y="205613"/>
                    </a:lnTo>
                    <a:lnTo>
                      <a:pt x="272288" y="362204"/>
                    </a:lnTo>
                    <a:lnTo>
                      <a:pt x="964057" y="362204"/>
                    </a:lnTo>
                    <a:lnTo>
                      <a:pt x="964057" y="541909"/>
                    </a:lnTo>
                    <a:lnTo>
                      <a:pt x="272288" y="541909"/>
                    </a:lnTo>
                    <a:lnTo>
                      <a:pt x="272288" y="702564"/>
                    </a:lnTo>
                    <a:lnTo>
                      <a:pt x="1015746" y="702564"/>
                    </a:lnTo>
                    <a:lnTo>
                      <a:pt x="1015746" y="908177"/>
                    </a:lnTo>
                    <a:lnTo>
                      <a:pt x="0" y="90817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1" name="Freeform 41">
                <a:extLst>
                  <a:ext uri="{FF2B5EF4-FFF2-40B4-BE49-F238E27FC236}">
                    <a16:creationId xmlns:a16="http://schemas.microsoft.com/office/drawing/2014/main" id="{5B60751A-07EC-0FFF-2C8E-1C84F5B0E013}"/>
                  </a:ext>
                </a:extLst>
              </p:cNvPr>
              <p:cNvSpPr/>
              <p:nvPr/>
            </p:nvSpPr>
            <p:spPr>
              <a:xfrm>
                <a:off x="3663442" y="63500"/>
                <a:ext cx="1169670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1169670" h="908177">
                    <a:moveTo>
                      <a:pt x="763905" y="706755"/>
                    </a:moveTo>
                    <a:cubicBezTo>
                      <a:pt x="819785" y="706755"/>
                      <a:pt x="830707" y="705358"/>
                      <a:pt x="848360" y="699897"/>
                    </a:cubicBezTo>
                    <a:cubicBezTo>
                      <a:pt x="875665" y="690372"/>
                      <a:pt x="891921" y="663194"/>
                      <a:pt x="891921" y="625094"/>
                    </a:cubicBezTo>
                    <a:cubicBezTo>
                      <a:pt x="891921" y="585597"/>
                      <a:pt x="875538" y="558292"/>
                      <a:pt x="845566" y="547497"/>
                    </a:cubicBezTo>
                    <a:cubicBezTo>
                      <a:pt x="829183" y="542036"/>
                      <a:pt x="818261" y="540766"/>
                      <a:pt x="757047" y="540766"/>
                    </a:cubicBezTo>
                    <a:lnTo>
                      <a:pt x="269621" y="540766"/>
                    </a:lnTo>
                    <a:lnTo>
                      <a:pt x="269621" y="706755"/>
                    </a:lnTo>
                    <a:close/>
                    <a:moveTo>
                      <a:pt x="733933" y="362331"/>
                    </a:moveTo>
                    <a:cubicBezTo>
                      <a:pt x="787019" y="362331"/>
                      <a:pt x="806069" y="359664"/>
                      <a:pt x="823849" y="351409"/>
                    </a:cubicBezTo>
                    <a:cubicBezTo>
                      <a:pt x="845693" y="339090"/>
                      <a:pt x="859282" y="314706"/>
                      <a:pt x="859282" y="283337"/>
                    </a:cubicBezTo>
                    <a:cubicBezTo>
                      <a:pt x="859282" y="246634"/>
                      <a:pt x="841629" y="219329"/>
                      <a:pt x="811657" y="208407"/>
                    </a:cubicBezTo>
                    <a:cubicBezTo>
                      <a:pt x="794004" y="202946"/>
                      <a:pt x="780288" y="201549"/>
                      <a:pt x="727202" y="201549"/>
                    </a:cubicBezTo>
                    <a:lnTo>
                      <a:pt x="269621" y="201549"/>
                    </a:lnTo>
                    <a:lnTo>
                      <a:pt x="269621" y="362204"/>
                    </a:lnTo>
                    <a:close/>
                    <a:moveTo>
                      <a:pt x="0" y="0"/>
                    </a:moveTo>
                    <a:lnTo>
                      <a:pt x="819658" y="0"/>
                    </a:lnTo>
                    <a:cubicBezTo>
                      <a:pt x="924560" y="0"/>
                      <a:pt x="981710" y="9525"/>
                      <a:pt x="1029335" y="32639"/>
                    </a:cubicBezTo>
                    <a:cubicBezTo>
                      <a:pt x="1102868" y="70739"/>
                      <a:pt x="1132840" y="132080"/>
                      <a:pt x="1132840" y="247777"/>
                    </a:cubicBezTo>
                    <a:cubicBezTo>
                      <a:pt x="1132840" y="366268"/>
                      <a:pt x="1092073" y="427482"/>
                      <a:pt x="1006221" y="443865"/>
                    </a:cubicBezTo>
                    <a:cubicBezTo>
                      <a:pt x="1128776" y="466979"/>
                      <a:pt x="1169670" y="520065"/>
                      <a:pt x="1169670" y="652145"/>
                    </a:cubicBezTo>
                    <a:cubicBezTo>
                      <a:pt x="1169670" y="766572"/>
                      <a:pt x="1137031" y="838708"/>
                      <a:pt x="1064768" y="876808"/>
                    </a:cubicBezTo>
                    <a:cubicBezTo>
                      <a:pt x="1022604" y="898652"/>
                      <a:pt x="962660" y="908177"/>
                      <a:pt x="857758" y="908177"/>
                    </a:cubicBezTo>
                    <a:lnTo>
                      <a:pt x="0" y="908177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2" name="Freeform 42">
                <a:extLst>
                  <a:ext uri="{FF2B5EF4-FFF2-40B4-BE49-F238E27FC236}">
                    <a16:creationId xmlns:a16="http://schemas.microsoft.com/office/drawing/2014/main" id="{EA9562BE-DB61-5EA3-0720-A11DF0394EFA}"/>
                  </a:ext>
                </a:extLst>
              </p:cNvPr>
              <p:cNvSpPr/>
              <p:nvPr/>
            </p:nvSpPr>
            <p:spPr>
              <a:xfrm>
                <a:off x="4833112" y="63500"/>
                <a:ext cx="1377823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1377823" h="908177">
                    <a:moveTo>
                      <a:pt x="889127" y="556895"/>
                    </a:moveTo>
                    <a:lnTo>
                      <a:pt x="693039" y="194691"/>
                    </a:lnTo>
                    <a:lnTo>
                      <a:pt x="499745" y="556895"/>
                    </a:lnTo>
                    <a:close/>
                    <a:moveTo>
                      <a:pt x="510540" y="0"/>
                    </a:moveTo>
                    <a:lnTo>
                      <a:pt x="880872" y="0"/>
                    </a:lnTo>
                    <a:lnTo>
                      <a:pt x="1377823" y="908177"/>
                    </a:lnTo>
                    <a:lnTo>
                      <a:pt x="1075563" y="908177"/>
                    </a:lnTo>
                    <a:lnTo>
                      <a:pt x="985648" y="746125"/>
                    </a:lnTo>
                    <a:lnTo>
                      <a:pt x="400177" y="746125"/>
                    </a:lnTo>
                    <a:lnTo>
                      <a:pt x="313056" y="908177"/>
                    </a:lnTo>
                    <a:lnTo>
                      <a:pt x="0" y="908177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12" name="Group 46">
              <a:extLst>
                <a:ext uri="{FF2B5EF4-FFF2-40B4-BE49-F238E27FC236}">
                  <a16:creationId xmlns:a16="http://schemas.microsoft.com/office/drawing/2014/main" id="{D0FD33FE-2BB1-DA43-938E-DC035F796CA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061220" y="1172175"/>
              <a:ext cx="475004" cy="130320"/>
              <a:chOff x="0" y="0"/>
              <a:chExt cx="1290345" cy="354012"/>
            </a:xfrm>
          </p:grpSpPr>
          <p:sp>
            <p:nvSpPr>
              <p:cNvPr id="14" name="Freeform 47">
                <a:extLst>
                  <a:ext uri="{FF2B5EF4-FFF2-40B4-BE49-F238E27FC236}">
                    <a16:creationId xmlns:a16="http://schemas.microsoft.com/office/drawing/2014/main" id="{54F9AA65-6E2B-FF91-E98C-62D87BE9C8CD}"/>
                  </a:ext>
                </a:extLst>
              </p:cNvPr>
              <p:cNvSpPr/>
              <p:nvPr/>
            </p:nvSpPr>
            <p:spPr>
              <a:xfrm>
                <a:off x="63500" y="68580"/>
                <a:ext cx="256794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256794" h="215900">
                    <a:moveTo>
                      <a:pt x="0" y="0"/>
                    </a:moveTo>
                    <a:lnTo>
                      <a:pt x="256794" y="0"/>
                    </a:lnTo>
                    <a:lnTo>
                      <a:pt x="256794" y="59563"/>
                    </a:lnTo>
                    <a:lnTo>
                      <a:pt x="163830" y="59563"/>
                    </a:lnTo>
                    <a:lnTo>
                      <a:pt x="163830" y="215900"/>
                    </a:lnTo>
                    <a:lnTo>
                      <a:pt x="93218" y="215900"/>
                    </a:lnTo>
                    <a:lnTo>
                      <a:pt x="93218" y="59563"/>
                    </a:lnTo>
                    <a:lnTo>
                      <a:pt x="0" y="59563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15" name="Freeform 48">
                <a:extLst>
                  <a:ext uri="{FF2B5EF4-FFF2-40B4-BE49-F238E27FC236}">
                    <a16:creationId xmlns:a16="http://schemas.microsoft.com/office/drawing/2014/main" id="{E1387CA5-30E5-F2EA-7C95-0BD1941DFFCA}"/>
                  </a:ext>
                </a:extLst>
              </p:cNvPr>
              <p:cNvSpPr/>
              <p:nvPr/>
            </p:nvSpPr>
            <p:spPr>
              <a:xfrm>
                <a:off x="340868" y="63500"/>
                <a:ext cx="302768" cy="226949"/>
              </a:xfrm>
              <a:custGeom>
                <a:avLst/>
                <a:gdLst/>
                <a:ahLst/>
                <a:cxnLst/>
                <a:rect l="l" t="t" r="r" b="b"/>
                <a:pathLst>
                  <a:path w="302768" h="226949">
                    <a:moveTo>
                      <a:pt x="151130" y="167513"/>
                    </a:moveTo>
                    <a:cubicBezTo>
                      <a:pt x="198882" y="167513"/>
                      <a:pt x="229362" y="145923"/>
                      <a:pt x="229362" y="113157"/>
                    </a:cubicBezTo>
                    <a:cubicBezTo>
                      <a:pt x="229362" y="80645"/>
                      <a:pt x="199009" y="59309"/>
                      <a:pt x="151130" y="59309"/>
                    </a:cubicBezTo>
                    <a:cubicBezTo>
                      <a:pt x="103632" y="59309"/>
                      <a:pt x="73533" y="80645"/>
                      <a:pt x="73533" y="113157"/>
                    </a:cubicBezTo>
                    <a:cubicBezTo>
                      <a:pt x="73533" y="145923"/>
                      <a:pt x="103886" y="167513"/>
                      <a:pt x="151130" y="167513"/>
                    </a:cubicBezTo>
                    <a:moveTo>
                      <a:pt x="0" y="113030"/>
                    </a:moveTo>
                    <a:cubicBezTo>
                      <a:pt x="0" y="44450"/>
                      <a:pt x="59563" y="0"/>
                      <a:pt x="151257" y="0"/>
                    </a:cubicBezTo>
                    <a:cubicBezTo>
                      <a:pt x="243586" y="0"/>
                      <a:pt x="302768" y="44577"/>
                      <a:pt x="302768" y="113030"/>
                    </a:cubicBezTo>
                    <a:cubicBezTo>
                      <a:pt x="302768" y="182245"/>
                      <a:pt x="243586" y="226949"/>
                      <a:pt x="151257" y="226949"/>
                    </a:cubicBezTo>
                    <a:cubicBezTo>
                      <a:pt x="59563" y="226949"/>
                      <a:pt x="0" y="182118"/>
                      <a:pt x="0" y="113030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16" name="Freeform 49">
                <a:extLst>
                  <a:ext uri="{FF2B5EF4-FFF2-40B4-BE49-F238E27FC236}">
                    <a16:creationId xmlns:a16="http://schemas.microsoft.com/office/drawing/2014/main" id="{D2B20EF4-DFE3-ABD8-153E-9B4F0B888ACA}"/>
                  </a:ext>
                </a:extLst>
              </p:cNvPr>
              <p:cNvSpPr/>
              <p:nvPr/>
            </p:nvSpPr>
            <p:spPr>
              <a:xfrm>
                <a:off x="673608" y="68580"/>
                <a:ext cx="262763" cy="221869"/>
              </a:xfrm>
              <a:custGeom>
                <a:avLst/>
                <a:gdLst/>
                <a:ahLst/>
                <a:cxnLst/>
                <a:rect l="l" t="t" r="r" b="b"/>
                <a:pathLst>
                  <a:path w="262763" h="221869">
                    <a:moveTo>
                      <a:pt x="0" y="110363"/>
                    </a:moveTo>
                    <a:lnTo>
                      <a:pt x="0" y="0"/>
                    </a:lnTo>
                    <a:lnTo>
                      <a:pt x="70612" y="0"/>
                    </a:lnTo>
                    <a:lnTo>
                      <a:pt x="70612" y="107950"/>
                    </a:lnTo>
                    <a:cubicBezTo>
                      <a:pt x="70612" y="135001"/>
                      <a:pt x="82677" y="162433"/>
                      <a:pt x="131318" y="162433"/>
                    </a:cubicBezTo>
                    <a:cubicBezTo>
                      <a:pt x="179959" y="162433"/>
                      <a:pt x="191770" y="134747"/>
                      <a:pt x="191770" y="107950"/>
                    </a:cubicBezTo>
                    <a:lnTo>
                      <a:pt x="191770" y="0"/>
                    </a:lnTo>
                    <a:lnTo>
                      <a:pt x="262763" y="0"/>
                    </a:lnTo>
                    <a:lnTo>
                      <a:pt x="262763" y="110363"/>
                    </a:lnTo>
                    <a:cubicBezTo>
                      <a:pt x="262763" y="182880"/>
                      <a:pt x="223647" y="221869"/>
                      <a:pt x="131318" y="221869"/>
                    </a:cubicBezTo>
                    <a:cubicBezTo>
                      <a:pt x="38735" y="221869"/>
                      <a:pt x="0" y="182753"/>
                      <a:pt x="0" y="110363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17" name="Freeform 50">
                <a:extLst>
                  <a:ext uri="{FF2B5EF4-FFF2-40B4-BE49-F238E27FC236}">
                    <a16:creationId xmlns:a16="http://schemas.microsoft.com/office/drawing/2014/main" id="{AFCBE934-6524-BB58-B6C2-C5D3CE0BB355}"/>
                  </a:ext>
                </a:extLst>
              </p:cNvPr>
              <p:cNvSpPr/>
              <p:nvPr/>
            </p:nvSpPr>
            <p:spPr>
              <a:xfrm>
                <a:off x="960247" y="63500"/>
                <a:ext cx="266700" cy="226949"/>
              </a:xfrm>
              <a:custGeom>
                <a:avLst/>
                <a:gdLst/>
                <a:ahLst/>
                <a:cxnLst/>
                <a:rect l="l" t="t" r="r" b="b"/>
                <a:pathLst>
                  <a:path w="266700" h="226949">
                    <a:moveTo>
                      <a:pt x="0" y="149733"/>
                    </a:moveTo>
                    <a:lnTo>
                      <a:pt x="73406" y="149733"/>
                    </a:lnTo>
                    <a:cubicBezTo>
                      <a:pt x="73406" y="165354"/>
                      <a:pt x="89662" y="175895"/>
                      <a:pt x="136525" y="175895"/>
                    </a:cubicBezTo>
                    <a:cubicBezTo>
                      <a:pt x="184277" y="175895"/>
                      <a:pt x="193294" y="169291"/>
                      <a:pt x="193294" y="157861"/>
                    </a:cubicBezTo>
                    <a:cubicBezTo>
                      <a:pt x="193294" y="144653"/>
                      <a:pt x="185166" y="141986"/>
                      <a:pt x="132842" y="138684"/>
                    </a:cubicBezTo>
                    <a:lnTo>
                      <a:pt x="122301" y="138049"/>
                    </a:lnTo>
                    <a:cubicBezTo>
                      <a:pt x="39624" y="133223"/>
                      <a:pt x="3302" y="112776"/>
                      <a:pt x="3302" y="66548"/>
                    </a:cubicBezTo>
                    <a:cubicBezTo>
                      <a:pt x="3302" y="22225"/>
                      <a:pt x="50419" y="0"/>
                      <a:pt x="124714" y="0"/>
                    </a:cubicBezTo>
                    <a:cubicBezTo>
                      <a:pt x="209550" y="0"/>
                      <a:pt x="254889" y="25908"/>
                      <a:pt x="257556" y="73660"/>
                    </a:cubicBezTo>
                    <a:lnTo>
                      <a:pt x="184277" y="73660"/>
                    </a:lnTo>
                    <a:cubicBezTo>
                      <a:pt x="184277" y="57150"/>
                      <a:pt x="164719" y="51054"/>
                      <a:pt x="124206" y="51054"/>
                    </a:cubicBezTo>
                    <a:cubicBezTo>
                      <a:pt x="85979" y="51054"/>
                      <a:pt x="76708" y="57150"/>
                      <a:pt x="76708" y="66421"/>
                    </a:cubicBezTo>
                    <a:cubicBezTo>
                      <a:pt x="76708" y="77597"/>
                      <a:pt x="84836" y="81788"/>
                      <a:pt x="133223" y="85090"/>
                    </a:cubicBezTo>
                    <a:lnTo>
                      <a:pt x="145542" y="85979"/>
                    </a:lnTo>
                    <a:cubicBezTo>
                      <a:pt x="219202" y="91694"/>
                      <a:pt x="266700" y="99441"/>
                      <a:pt x="266700" y="155067"/>
                    </a:cubicBezTo>
                    <a:cubicBezTo>
                      <a:pt x="266700" y="209550"/>
                      <a:pt x="219202" y="226949"/>
                      <a:pt x="139573" y="226949"/>
                    </a:cubicBezTo>
                    <a:cubicBezTo>
                      <a:pt x="52705" y="226949"/>
                      <a:pt x="2794" y="206248"/>
                      <a:pt x="127" y="149606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sp>
          <p:nvSpPr>
            <p:cNvPr id="13" name="TextBox 62">
              <a:extLst>
                <a:ext uri="{FF2B5EF4-FFF2-40B4-BE49-F238E27FC236}">
                  <a16:creationId xmlns:a16="http://schemas.microsoft.com/office/drawing/2014/main" id="{AD17EC46-C064-7EBF-2486-7FDE0AF434AF}"/>
                </a:ext>
              </a:extLst>
            </p:cNvPr>
            <p:cNvSpPr txBox="1"/>
            <p:nvPr/>
          </p:nvSpPr>
          <p:spPr>
            <a:xfrm>
              <a:off x="4585889" y="842263"/>
              <a:ext cx="1850844" cy="44518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599"/>
                </a:lnSpc>
                <a:spcBef>
                  <a:spcPct val="0"/>
                </a:spcBef>
              </a:pPr>
              <a:r>
                <a:rPr lang="fr-FR" sz="2571" dirty="0">
                  <a:solidFill>
                    <a:srgbClr val="000204"/>
                  </a:solidFill>
                  <a:latin typeface="Horizon Outlined"/>
                </a:rPr>
                <a:t>Liste 3</a:t>
              </a: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429ED458-064A-9EA4-8722-122FF1FDFD27}"/>
              </a:ext>
            </a:extLst>
          </p:cNvPr>
          <p:cNvGrpSpPr/>
          <p:nvPr userDrawn="1"/>
        </p:nvGrpSpPr>
        <p:grpSpPr>
          <a:xfrm>
            <a:off x="703277" y="9453323"/>
            <a:ext cx="5451446" cy="267774"/>
            <a:chOff x="505913" y="6586164"/>
            <a:chExt cx="5451446" cy="267774"/>
          </a:xfrm>
        </p:grpSpPr>
        <p:grpSp>
          <p:nvGrpSpPr>
            <p:cNvPr id="50" name="Group 15">
              <a:extLst>
                <a:ext uri="{FF2B5EF4-FFF2-40B4-BE49-F238E27FC236}">
                  <a16:creationId xmlns:a16="http://schemas.microsoft.com/office/drawing/2014/main" id="{9F691E7C-E2F2-25BE-E108-9E17C565987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285946" y="6594991"/>
              <a:ext cx="154066" cy="219272"/>
              <a:chOff x="0" y="0"/>
              <a:chExt cx="418516" cy="595655"/>
            </a:xfrm>
          </p:grpSpPr>
          <p:sp>
            <p:nvSpPr>
              <p:cNvPr id="68" name="Freeform 16">
                <a:extLst>
                  <a:ext uri="{FF2B5EF4-FFF2-40B4-BE49-F238E27FC236}">
                    <a16:creationId xmlns:a16="http://schemas.microsoft.com/office/drawing/2014/main" id="{68EE7A8C-A846-51C8-33DA-2B199C3A072D}"/>
                  </a:ext>
                </a:extLst>
              </p:cNvPr>
              <p:cNvSpPr/>
              <p:nvPr/>
            </p:nvSpPr>
            <p:spPr>
              <a:xfrm>
                <a:off x="0" y="0"/>
                <a:ext cx="418592" cy="595630"/>
              </a:xfrm>
              <a:custGeom>
                <a:avLst/>
                <a:gdLst/>
                <a:ahLst/>
                <a:cxnLst/>
                <a:rect l="l" t="t" r="r" b="b"/>
                <a:pathLst>
                  <a:path w="418592" h="595630">
                    <a:moveTo>
                      <a:pt x="81661" y="595630"/>
                    </a:moveTo>
                    <a:lnTo>
                      <a:pt x="0" y="595630"/>
                    </a:lnTo>
                    <a:lnTo>
                      <a:pt x="377825" y="0"/>
                    </a:lnTo>
                    <a:lnTo>
                      <a:pt x="418592" y="64262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51" name="Group 29">
              <a:extLst>
                <a:ext uri="{FF2B5EF4-FFF2-40B4-BE49-F238E27FC236}">
                  <a16:creationId xmlns:a16="http://schemas.microsoft.com/office/drawing/2014/main" id="{5F4E0229-92DA-25BC-6D1F-1C8152C9747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962307" y="6719761"/>
              <a:ext cx="116049" cy="134177"/>
              <a:chOff x="0" y="0"/>
              <a:chExt cx="315252" cy="364490"/>
            </a:xfrm>
          </p:grpSpPr>
          <p:sp>
            <p:nvSpPr>
              <p:cNvPr id="66" name="Freeform 30">
                <a:extLst>
                  <a:ext uri="{FF2B5EF4-FFF2-40B4-BE49-F238E27FC236}">
                    <a16:creationId xmlns:a16="http://schemas.microsoft.com/office/drawing/2014/main" id="{DB76AC12-E6A2-1052-C3C0-6A433BA99E65}"/>
                  </a:ext>
                </a:extLst>
              </p:cNvPr>
              <p:cNvSpPr/>
              <p:nvPr/>
            </p:nvSpPr>
            <p:spPr>
              <a:xfrm>
                <a:off x="68453" y="74803"/>
                <a:ext cx="158877" cy="226187"/>
              </a:xfrm>
              <a:custGeom>
                <a:avLst/>
                <a:gdLst/>
                <a:ahLst/>
                <a:cxnLst/>
                <a:rect l="l" t="t" r="r" b="b"/>
                <a:pathLst>
                  <a:path w="158877" h="226187">
                    <a:moveTo>
                      <a:pt x="0" y="226187"/>
                    </a:moveTo>
                    <a:lnTo>
                      <a:pt x="30988" y="226187"/>
                    </a:lnTo>
                    <a:lnTo>
                      <a:pt x="158877" y="24384"/>
                    </a:lnTo>
                    <a:lnTo>
                      <a:pt x="143383" y="0"/>
                    </a:lnTo>
                    <a:close/>
                  </a:path>
                </a:pathLst>
              </a:custGeom>
              <a:solidFill>
                <a:srgbClr val="F4ED68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67" name="Freeform 31">
                <a:extLst>
                  <a:ext uri="{FF2B5EF4-FFF2-40B4-BE49-F238E27FC236}">
                    <a16:creationId xmlns:a16="http://schemas.microsoft.com/office/drawing/2014/main" id="{3DCCA898-08DE-1CDC-16B8-54D6FA90A371}"/>
                  </a:ext>
                </a:extLst>
              </p:cNvPr>
              <p:cNvSpPr/>
              <p:nvPr/>
            </p:nvSpPr>
            <p:spPr>
              <a:xfrm>
                <a:off x="63500" y="63500"/>
                <a:ext cx="188214" cy="237490"/>
              </a:xfrm>
              <a:custGeom>
                <a:avLst/>
                <a:gdLst/>
                <a:ahLst/>
                <a:cxnLst/>
                <a:rect l="l" t="t" r="r" b="b"/>
                <a:pathLst>
                  <a:path w="188214" h="237490">
                    <a:moveTo>
                      <a:pt x="149225" y="0"/>
                    </a:moveTo>
                    <a:lnTo>
                      <a:pt x="0" y="237490"/>
                    </a:lnTo>
                    <a:lnTo>
                      <a:pt x="67310" y="237490"/>
                    </a:lnTo>
                    <a:lnTo>
                      <a:pt x="188214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52" name="Group 43">
              <a:extLst>
                <a:ext uri="{FF2B5EF4-FFF2-40B4-BE49-F238E27FC236}">
                  <a16:creationId xmlns:a16="http://schemas.microsoft.com/office/drawing/2014/main" id="{9F81F66E-8902-6435-87B3-987B5CD0D57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606580" y="6719761"/>
              <a:ext cx="116060" cy="134177"/>
              <a:chOff x="0" y="0"/>
              <a:chExt cx="315278" cy="364490"/>
            </a:xfrm>
          </p:grpSpPr>
          <p:sp>
            <p:nvSpPr>
              <p:cNvPr id="64" name="Freeform 44">
                <a:extLst>
                  <a:ext uri="{FF2B5EF4-FFF2-40B4-BE49-F238E27FC236}">
                    <a16:creationId xmlns:a16="http://schemas.microsoft.com/office/drawing/2014/main" id="{FF63DFB6-2A4E-2BF7-A662-DED6073AE505}"/>
                  </a:ext>
                </a:extLst>
              </p:cNvPr>
              <p:cNvSpPr/>
              <p:nvPr/>
            </p:nvSpPr>
            <p:spPr>
              <a:xfrm>
                <a:off x="68453" y="74803"/>
                <a:ext cx="158877" cy="226187"/>
              </a:xfrm>
              <a:custGeom>
                <a:avLst/>
                <a:gdLst/>
                <a:ahLst/>
                <a:cxnLst/>
                <a:rect l="l" t="t" r="r" b="b"/>
                <a:pathLst>
                  <a:path w="158877" h="226187">
                    <a:moveTo>
                      <a:pt x="0" y="226187"/>
                    </a:moveTo>
                    <a:lnTo>
                      <a:pt x="30988" y="226187"/>
                    </a:lnTo>
                    <a:lnTo>
                      <a:pt x="158877" y="24384"/>
                    </a:lnTo>
                    <a:lnTo>
                      <a:pt x="143383" y="0"/>
                    </a:lnTo>
                    <a:close/>
                  </a:path>
                </a:pathLst>
              </a:custGeom>
              <a:solidFill>
                <a:srgbClr val="F4ED68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65" name="Freeform 45">
                <a:extLst>
                  <a:ext uri="{FF2B5EF4-FFF2-40B4-BE49-F238E27FC236}">
                    <a16:creationId xmlns:a16="http://schemas.microsoft.com/office/drawing/2014/main" id="{213E1EA6-155B-76C5-D7A8-99CE355BB201}"/>
                  </a:ext>
                </a:extLst>
              </p:cNvPr>
              <p:cNvSpPr/>
              <p:nvPr/>
            </p:nvSpPr>
            <p:spPr>
              <a:xfrm>
                <a:off x="63500" y="63500"/>
                <a:ext cx="188341" cy="237490"/>
              </a:xfrm>
              <a:custGeom>
                <a:avLst/>
                <a:gdLst/>
                <a:ahLst/>
                <a:cxnLst/>
                <a:rect l="l" t="t" r="r" b="b"/>
                <a:pathLst>
                  <a:path w="188341" h="237490">
                    <a:moveTo>
                      <a:pt x="149225" y="0"/>
                    </a:moveTo>
                    <a:lnTo>
                      <a:pt x="0" y="237490"/>
                    </a:lnTo>
                    <a:lnTo>
                      <a:pt x="67310" y="237490"/>
                    </a:lnTo>
                    <a:lnTo>
                      <a:pt x="188341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58DCB252-D34F-D9F5-33F4-9358130A027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267582" y="6719761"/>
              <a:ext cx="116053" cy="134177"/>
              <a:chOff x="0" y="0"/>
              <a:chExt cx="315252" cy="364490"/>
            </a:xfrm>
          </p:grpSpPr>
          <p:sp>
            <p:nvSpPr>
              <p:cNvPr id="63" name="Freeform 52">
                <a:extLst>
                  <a:ext uri="{FF2B5EF4-FFF2-40B4-BE49-F238E27FC236}">
                    <a16:creationId xmlns:a16="http://schemas.microsoft.com/office/drawing/2014/main" id="{2A606BFE-6943-99E8-5643-150A748BE50C}"/>
                  </a:ext>
                </a:extLst>
              </p:cNvPr>
              <p:cNvSpPr/>
              <p:nvPr/>
            </p:nvSpPr>
            <p:spPr>
              <a:xfrm>
                <a:off x="63500" y="63500"/>
                <a:ext cx="188214" cy="237490"/>
              </a:xfrm>
              <a:custGeom>
                <a:avLst/>
                <a:gdLst/>
                <a:ahLst/>
                <a:cxnLst/>
                <a:rect l="l" t="t" r="r" b="b"/>
                <a:pathLst>
                  <a:path w="188214" h="237490">
                    <a:moveTo>
                      <a:pt x="149225" y="0"/>
                    </a:moveTo>
                    <a:lnTo>
                      <a:pt x="0" y="237490"/>
                    </a:lnTo>
                    <a:lnTo>
                      <a:pt x="67310" y="237490"/>
                    </a:lnTo>
                    <a:lnTo>
                      <a:pt x="188214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9ECA2C7E-6B78-7B87-9BC9-6EAFBD69CBB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935533" y="6599665"/>
              <a:ext cx="154069" cy="219272"/>
              <a:chOff x="0" y="0"/>
              <a:chExt cx="418528" cy="595655"/>
            </a:xfrm>
          </p:grpSpPr>
          <p:sp>
            <p:nvSpPr>
              <p:cNvPr id="62" name="Freeform 54">
                <a:extLst>
                  <a:ext uri="{FF2B5EF4-FFF2-40B4-BE49-F238E27FC236}">
                    <a16:creationId xmlns:a16="http://schemas.microsoft.com/office/drawing/2014/main" id="{F3117962-D87A-2D75-1401-2A2F7F2AD724}"/>
                  </a:ext>
                </a:extLst>
              </p:cNvPr>
              <p:cNvSpPr/>
              <p:nvPr/>
            </p:nvSpPr>
            <p:spPr>
              <a:xfrm>
                <a:off x="0" y="0"/>
                <a:ext cx="418592" cy="595630"/>
              </a:xfrm>
              <a:custGeom>
                <a:avLst/>
                <a:gdLst/>
                <a:ahLst/>
                <a:cxnLst/>
                <a:rect l="l" t="t" r="r" b="b"/>
                <a:pathLst>
                  <a:path w="418592" h="595630">
                    <a:moveTo>
                      <a:pt x="0" y="595630"/>
                    </a:moveTo>
                    <a:lnTo>
                      <a:pt x="81661" y="595630"/>
                    </a:lnTo>
                    <a:lnTo>
                      <a:pt x="418592" y="64262"/>
                    </a:lnTo>
                    <a:lnTo>
                      <a:pt x="377825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sp>
          <p:nvSpPr>
            <p:cNvPr id="55" name="TextBox 55">
              <a:extLst>
                <a:ext uri="{FF2B5EF4-FFF2-40B4-BE49-F238E27FC236}">
                  <a16:creationId xmlns:a16="http://schemas.microsoft.com/office/drawing/2014/main" id="{FD3D77FF-C466-C78A-3967-3BE47B06CD06}"/>
                </a:ext>
              </a:extLst>
            </p:cNvPr>
            <p:cNvSpPr txBox="1"/>
            <p:nvPr/>
          </p:nvSpPr>
          <p:spPr>
            <a:xfrm>
              <a:off x="505913" y="6593490"/>
              <a:ext cx="636274" cy="24481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045"/>
                </a:lnSpc>
              </a:pPr>
              <a:r>
                <a:rPr lang="fr-FR" sz="1461" dirty="0">
                  <a:solidFill>
                    <a:srgbClr val="000204"/>
                  </a:solidFill>
                  <a:latin typeface="Poppins Bold"/>
                </a:rPr>
                <a:t>Liste 3</a:t>
              </a:r>
            </a:p>
          </p:txBody>
        </p:sp>
        <p:sp>
          <p:nvSpPr>
            <p:cNvPr id="56" name="TextBox 56">
              <a:extLst>
                <a:ext uri="{FF2B5EF4-FFF2-40B4-BE49-F238E27FC236}">
                  <a16:creationId xmlns:a16="http://schemas.microsoft.com/office/drawing/2014/main" id="{4E827EC6-7ACB-8670-6CEE-CF4AD5A30B66}"/>
                </a:ext>
              </a:extLst>
            </p:cNvPr>
            <p:cNvSpPr txBox="1"/>
            <p:nvPr/>
          </p:nvSpPr>
          <p:spPr>
            <a:xfrm>
              <a:off x="5266455" y="6593490"/>
              <a:ext cx="690904" cy="24481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045"/>
                </a:lnSpc>
              </a:pPr>
              <a:r>
                <a:rPr lang="fr-FR" sz="1461" dirty="0">
                  <a:solidFill>
                    <a:srgbClr val="000204"/>
                  </a:solidFill>
                  <a:latin typeface="Poppins Bold"/>
                </a:rPr>
                <a:t>Liste 3</a:t>
              </a:r>
            </a:p>
          </p:txBody>
        </p:sp>
        <p:sp>
          <p:nvSpPr>
            <p:cNvPr id="57" name="TextBox 57">
              <a:extLst>
                <a:ext uri="{FF2B5EF4-FFF2-40B4-BE49-F238E27FC236}">
                  <a16:creationId xmlns:a16="http://schemas.microsoft.com/office/drawing/2014/main" id="{CC9E637B-6F59-9850-9F82-9B3E3FC42B2B}"/>
                </a:ext>
              </a:extLst>
            </p:cNvPr>
            <p:cNvSpPr txBox="1"/>
            <p:nvPr/>
          </p:nvSpPr>
          <p:spPr>
            <a:xfrm>
              <a:off x="1489161" y="6755734"/>
              <a:ext cx="1249999" cy="7437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649"/>
                </a:lnSpc>
              </a:pPr>
              <a:r>
                <a:rPr lang="fr-FR" sz="464" dirty="0">
                  <a:solidFill>
                    <a:srgbClr val="000204"/>
                  </a:solidFill>
                  <a:latin typeface="Poppins Medium"/>
                </a:rPr>
                <a:t>29, avenue Monterey, L-2163 Luxembourg </a:t>
              </a:r>
            </a:p>
          </p:txBody>
        </p:sp>
        <p:sp>
          <p:nvSpPr>
            <p:cNvPr id="58" name="TextBox 58">
              <a:extLst>
                <a:ext uri="{FF2B5EF4-FFF2-40B4-BE49-F238E27FC236}">
                  <a16:creationId xmlns:a16="http://schemas.microsoft.com/office/drawing/2014/main" id="{E132E8A0-3B97-A44F-3157-09617D7ADE2A}"/>
                </a:ext>
              </a:extLst>
            </p:cNvPr>
            <p:cNvSpPr txBox="1"/>
            <p:nvPr/>
          </p:nvSpPr>
          <p:spPr>
            <a:xfrm>
              <a:off x="3054990" y="6755735"/>
              <a:ext cx="525800" cy="7437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649"/>
                </a:lnSpc>
              </a:pPr>
              <a:r>
                <a:rPr lang="fr-FR" sz="464" dirty="0">
                  <a:solidFill>
                    <a:srgbClr val="000204"/>
                  </a:solidFill>
                  <a:latin typeface="Poppins Medium"/>
                </a:rPr>
                <a:t>  +352 22 32 28-1  </a:t>
              </a:r>
            </a:p>
          </p:txBody>
        </p:sp>
        <p:sp>
          <p:nvSpPr>
            <p:cNvPr id="59" name="TextBox 59">
              <a:extLst>
                <a:ext uri="{FF2B5EF4-FFF2-40B4-BE49-F238E27FC236}">
                  <a16:creationId xmlns:a16="http://schemas.microsoft.com/office/drawing/2014/main" id="{7740CEB8-236A-B1F0-16FF-E4976FF99174}"/>
                </a:ext>
              </a:extLst>
            </p:cNvPr>
            <p:cNvSpPr txBox="1"/>
            <p:nvPr/>
          </p:nvSpPr>
          <p:spPr>
            <a:xfrm>
              <a:off x="3792764" y="6755735"/>
              <a:ext cx="424572" cy="7437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649"/>
                </a:lnSpc>
              </a:pPr>
              <a:r>
                <a:rPr lang="fr-FR" sz="464" dirty="0">
                  <a:solidFill>
                    <a:srgbClr val="000204"/>
                  </a:solidFill>
                  <a:latin typeface="Poppins Medium"/>
                </a:rPr>
                <a:t>info@aleba.lu </a:t>
              </a:r>
            </a:p>
          </p:txBody>
        </p:sp>
        <p:sp>
          <p:nvSpPr>
            <p:cNvPr id="60" name="TextBox 60">
              <a:extLst>
                <a:ext uri="{FF2B5EF4-FFF2-40B4-BE49-F238E27FC236}">
                  <a16:creationId xmlns:a16="http://schemas.microsoft.com/office/drawing/2014/main" id="{8825F49E-876E-CDB0-6F3D-61656D26497F}"/>
                </a:ext>
              </a:extLst>
            </p:cNvPr>
            <p:cNvSpPr txBox="1"/>
            <p:nvPr/>
          </p:nvSpPr>
          <p:spPr>
            <a:xfrm>
              <a:off x="4390892" y="6755735"/>
              <a:ext cx="435166" cy="7437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649"/>
                </a:lnSpc>
              </a:pPr>
              <a:r>
                <a:rPr lang="fr-FR" sz="464" dirty="0">
                  <a:solidFill>
                    <a:srgbClr val="000204"/>
                  </a:solidFill>
                  <a:latin typeface="Poppins Medium"/>
                </a:rPr>
                <a:t>www.aleba.lu</a:t>
              </a:r>
            </a:p>
          </p:txBody>
        </p:sp>
        <p:sp>
          <p:nvSpPr>
            <p:cNvPr id="61" name="TextBox 61">
              <a:extLst>
                <a:ext uri="{FF2B5EF4-FFF2-40B4-BE49-F238E27FC236}">
                  <a16:creationId xmlns:a16="http://schemas.microsoft.com/office/drawing/2014/main" id="{C3681637-5525-2BFB-A9A5-A84EC73EAD78}"/>
                </a:ext>
              </a:extLst>
            </p:cNvPr>
            <p:cNvSpPr txBox="1"/>
            <p:nvPr/>
          </p:nvSpPr>
          <p:spPr>
            <a:xfrm>
              <a:off x="1654819" y="6586164"/>
              <a:ext cx="3299599" cy="108748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866"/>
                </a:lnSpc>
              </a:pPr>
              <a:r>
                <a:rPr lang="fr-FR" sz="619" dirty="0">
                  <a:solidFill>
                    <a:srgbClr val="000204"/>
                  </a:solidFill>
                  <a:latin typeface="Poppins Bold"/>
                </a:rPr>
                <a:t>Association Luxembourgeoise pour tous les Employés ayant Besoin d’Assistance </a:t>
              </a:r>
            </a:p>
          </p:txBody>
        </p:sp>
      </p:grpSp>
      <p:grpSp>
        <p:nvGrpSpPr>
          <p:cNvPr id="69" name="Group 78">
            <a:extLst>
              <a:ext uri="{FF2B5EF4-FFF2-40B4-BE49-F238E27FC236}">
                <a16:creationId xmlns:a16="http://schemas.microsoft.com/office/drawing/2014/main" id="{13DA0401-B7C9-CE35-61F0-5F36A6DA4E1D}"/>
              </a:ext>
            </a:extLst>
          </p:cNvPr>
          <p:cNvGrpSpPr/>
          <p:nvPr userDrawn="1"/>
        </p:nvGrpSpPr>
        <p:grpSpPr>
          <a:xfrm>
            <a:off x="352500" y="2527555"/>
            <a:ext cx="1039523" cy="1422234"/>
            <a:chOff x="0" y="0"/>
            <a:chExt cx="490256" cy="670749"/>
          </a:xfrm>
        </p:grpSpPr>
        <p:sp>
          <p:nvSpPr>
            <p:cNvPr id="70" name="Freeform 79">
              <a:extLst>
                <a:ext uri="{FF2B5EF4-FFF2-40B4-BE49-F238E27FC236}">
                  <a16:creationId xmlns:a16="http://schemas.microsoft.com/office/drawing/2014/main" id="{E6F70E78-A01C-F1E9-1F3C-FD7DD30EE6B2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71" name="TextBox 80">
              <a:extLst>
                <a:ext uri="{FF2B5EF4-FFF2-40B4-BE49-F238E27FC236}">
                  <a16:creationId xmlns:a16="http://schemas.microsoft.com/office/drawing/2014/main" id="{E1DF235B-B1E2-849C-A2AB-E66C837DE56E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72" name="Picture Placeholder 87">
            <a:extLst>
              <a:ext uri="{FF2B5EF4-FFF2-40B4-BE49-F238E27FC236}">
                <a16:creationId xmlns:a16="http://schemas.microsoft.com/office/drawing/2014/main" id="{317080B9-C674-A698-CD5A-CF1F064613B8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349720" y="2527107"/>
            <a:ext cx="1039523" cy="1422234"/>
          </a:xfrm>
        </p:spPr>
        <p:txBody>
          <a:bodyPr anchor="t">
            <a:noAutofit/>
          </a:bodyPr>
          <a:lstStyle>
            <a:lvl1pPr marL="0" indent="0">
              <a:buNone/>
              <a:defRPr sz="8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73" name="Text Placeholder 79">
            <a:extLst>
              <a:ext uri="{FF2B5EF4-FFF2-40B4-BE49-F238E27FC236}">
                <a16:creationId xmlns:a16="http://schemas.microsoft.com/office/drawing/2014/main" id="{35FFD6C4-43FA-1450-C949-C94A606ED41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34266" y="2087990"/>
            <a:ext cx="1082710" cy="193076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74" name="Group 81">
            <a:extLst>
              <a:ext uri="{FF2B5EF4-FFF2-40B4-BE49-F238E27FC236}">
                <a16:creationId xmlns:a16="http://schemas.microsoft.com/office/drawing/2014/main" id="{BF51168D-056F-16FE-8B4F-E95AE5F175C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40479" y="3745303"/>
            <a:ext cx="1082710" cy="155312"/>
            <a:chOff x="63500" y="63498"/>
            <a:chExt cx="2015109" cy="289053"/>
          </a:xfrm>
        </p:grpSpPr>
        <p:sp>
          <p:nvSpPr>
            <p:cNvPr id="75" name="Freeform 82">
              <a:extLst>
                <a:ext uri="{FF2B5EF4-FFF2-40B4-BE49-F238E27FC236}">
                  <a16:creationId xmlns:a16="http://schemas.microsoft.com/office/drawing/2014/main" id="{08DBC641-A4B1-577E-59F1-C9052BBE7A59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76" name="Freeform 83">
              <a:extLst>
                <a:ext uri="{FF2B5EF4-FFF2-40B4-BE49-F238E27FC236}">
                  <a16:creationId xmlns:a16="http://schemas.microsoft.com/office/drawing/2014/main" id="{29E4DAFA-E4B0-3402-51DB-1B89B3CFA6AA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77" name="Freeform 84">
              <a:extLst>
                <a:ext uri="{FF2B5EF4-FFF2-40B4-BE49-F238E27FC236}">
                  <a16:creationId xmlns:a16="http://schemas.microsoft.com/office/drawing/2014/main" id="{9BECDA8F-C013-39B0-BB16-1B9EB6EA87E0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78" name="Group 86">
            <a:extLst>
              <a:ext uri="{FF2B5EF4-FFF2-40B4-BE49-F238E27FC236}">
                <a16:creationId xmlns:a16="http://schemas.microsoft.com/office/drawing/2014/main" id="{B76F20CB-1489-508F-D174-4FA201D18C25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49720" y="4090347"/>
            <a:ext cx="116628" cy="166019"/>
            <a:chOff x="0" y="0"/>
            <a:chExt cx="217068" cy="308991"/>
          </a:xfrm>
        </p:grpSpPr>
        <p:sp>
          <p:nvSpPr>
            <p:cNvPr id="79" name="Freeform 87">
              <a:extLst>
                <a:ext uri="{FF2B5EF4-FFF2-40B4-BE49-F238E27FC236}">
                  <a16:creationId xmlns:a16="http://schemas.microsoft.com/office/drawing/2014/main" id="{36B6F5F1-D6C3-C10D-CD33-3B1C4874ACD9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80" name="Text Placeholder 85">
            <a:extLst>
              <a:ext uri="{FF2B5EF4-FFF2-40B4-BE49-F238E27FC236}">
                <a16:creationId xmlns:a16="http://schemas.microsoft.com/office/drawing/2014/main" id="{A6E9B325-6C37-C2DD-6C12-8B5F3845CE3B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34266" y="2287040"/>
            <a:ext cx="1082710" cy="193076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81" name="Text Placeholder 89">
            <a:extLst>
              <a:ext uri="{FF2B5EF4-FFF2-40B4-BE49-F238E27FC236}">
                <a16:creationId xmlns:a16="http://schemas.microsoft.com/office/drawing/2014/main" id="{41C69894-858E-5B48-A7C9-40290EB34561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40478" y="3758227"/>
            <a:ext cx="1082710" cy="139530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82" name="Text Placeholder 67">
            <a:extLst>
              <a:ext uri="{FF2B5EF4-FFF2-40B4-BE49-F238E27FC236}">
                <a16:creationId xmlns:a16="http://schemas.microsoft.com/office/drawing/2014/main" id="{A3584060-349B-B21B-1D59-A6A274FF194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501382" y="4069431"/>
            <a:ext cx="885782" cy="207852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2" name="Group 78">
            <a:extLst>
              <a:ext uri="{FF2B5EF4-FFF2-40B4-BE49-F238E27FC236}">
                <a16:creationId xmlns:a16="http://schemas.microsoft.com/office/drawing/2014/main" id="{FDEC08AD-7C6C-560B-334A-BFC64F91CC03}"/>
              </a:ext>
            </a:extLst>
          </p:cNvPr>
          <p:cNvGrpSpPr/>
          <p:nvPr userDrawn="1"/>
        </p:nvGrpSpPr>
        <p:grpSpPr>
          <a:xfrm>
            <a:off x="1612678" y="2527107"/>
            <a:ext cx="1039523" cy="1422234"/>
            <a:chOff x="0" y="0"/>
            <a:chExt cx="490256" cy="670749"/>
          </a:xfrm>
        </p:grpSpPr>
        <p:sp>
          <p:nvSpPr>
            <p:cNvPr id="3" name="Freeform 79">
              <a:extLst>
                <a:ext uri="{FF2B5EF4-FFF2-40B4-BE49-F238E27FC236}">
                  <a16:creationId xmlns:a16="http://schemas.microsoft.com/office/drawing/2014/main" id="{765BBBBA-BDA0-D6D9-AF52-CCC730AB5B41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4" name="TextBox 80">
              <a:extLst>
                <a:ext uri="{FF2B5EF4-FFF2-40B4-BE49-F238E27FC236}">
                  <a16:creationId xmlns:a16="http://schemas.microsoft.com/office/drawing/2014/main" id="{5D44617B-1B9C-B933-9903-55378DC9BE27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5" name="Picture Placeholder 87">
            <a:extLst>
              <a:ext uri="{FF2B5EF4-FFF2-40B4-BE49-F238E27FC236}">
                <a16:creationId xmlns:a16="http://schemas.microsoft.com/office/drawing/2014/main" id="{7E3D6788-513D-4A42-DAB6-81ECC03969A9}"/>
              </a:ext>
            </a:extLst>
          </p:cNvPr>
          <p:cNvSpPr>
            <a:spLocks noGrp="1"/>
          </p:cNvSpPr>
          <p:nvPr>
            <p:ph type="pic" sz="quarter" idx="45" hasCustomPrompt="1"/>
          </p:nvPr>
        </p:nvSpPr>
        <p:spPr>
          <a:xfrm>
            <a:off x="1609898" y="2526659"/>
            <a:ext cx="1039523" cy="1422234"/>
          </a:xfrm>
        </p:spPr>
        <p:txBody>
          <a:bodyPr anchor="t">
            <a:noAutofit/>
          </a:bodyPr>
          <a:lstStyle>
            <a:lvl1pPr marL="0" indent="0">
              <a:buNone/>
              <a:defRPr sz="8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83" name="Text Placeholder 79">
            <a:extLst>
              <a:ext uri="{FF2B5EF4-FFF2-40B4-BE49-F238E27FC236}">
                <a16:creationId xmlns:a16="http://schemas.microsoft.com/office/drawing/2014/main" id="{3CFA8ECE-2717-879D-FEC7-C22B9262A3F8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594444" y="2087542"/>
            <a:ext cx="1082710" cy="193076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84" name="Group 81">
            <a:extLst>
              <a:ext uri="{FF2B5EF4-FFF2-40B4-BE49-F238E27FC236}">
                <a16:creationId xmlns:a16="http://schemas.microsoft.com/office/drawing/2014/main" id="{E8057FB3-E233-4816-042D-36149025F3E5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600657" y="3744855"/>
            <a:ext cx="1082710" cy="155312"/>
            <a:chOff x="63500" y="63498"/>
            <a:chExt cx="2015109" cy="289053"/>
          </a:xfrm>
        </p:grpSpPr>
        <p:sp>
          <p:nvSpPr>
            <p:cNvPr id="85" name="Freeform 82">
              <a:extLst>
                <a:ext uri="{FF2B5EF4-FFF2-40B4-BE49-F238E27FC236}">
                  <a16:creationId xmlns:a16="http://schemas.microsoft.com/office/drawing/2014/main" id="{853B330D-630D-8FB0-512D-41798FDBEF68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86" name="Freeform 83">
              <a:extLst>
                <a:ext uri="{FF2B5EF4-FFF2-40B4-BE49-F238E27FC236}">
                  <a16:creationId xmlns:a16="http://schemas.microsoft.com/office/drawing/2014/main" id="{97918072-7E3B-2A07-5AB7-8D64C88D7D97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87" name="Freeform 84">
              <a:extLst>
                <a:ext uri="{FF2B5EF4-FFF2-40B4-BE49-F238E27FC236}">
                  <a16:creationId xmlns:a16="http://schemas.microsoft.com/office/drawing/2014/main" id="{7B1CBAAA-F19E-6F12-DB18-9B7622866B06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88" name="Group 86">
            <a:extLst>
              <a:ext uri="{FF2B5EF4-FFF2-40B4-BE49-F238E27FC236}">
                <a16:creationId xmlns:a16="http://schemas.microsoft.com/office/drawing/2014/main" id="{7F895283-81AC-E3EA-6592-7AA8D5A0E94D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609898" y="4089899"/>
            <a:ext cx="116628" cy="166019"/>
            <a:chOff x="0" y="0"/>
            <a:chExt cx="217068" cy="308991"/>
          </a:xfrm>
        </p:grpSpPr>
        <p:sp>
          <p:nvSpPr>
            <p:cNvPr id="89" name="Freeform 87">
              <a:extLst>
                <a:ext uri="{FF2B5EF4-FFF2-40B4-BE49-F238E27FC236}">
                  <a16:creationId xmlns:a16="http://schemas.microsoft.com/office/drawing/2014/main" id="{1D2CEBEA-1047-C734-BA6C-134BC2265CF6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90" name="Text Placeholder 85">
            <a:extLst>
              <a:ext uri="{FF2B5EF4-FFF2-40B4-BE49-F238E27FC236}">
                <a16:creationId xmlns:a16="http://schemas.microsoft.com/office/drawing/2014/main" id="{98C41768-3C59-6044-4AF1-6276B0AF1ABB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1594444" y="2286592"/>
            <a:ext cx="1082710" cy="193076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91" name="Text Placeholder 89">
            <a:extLst>
              <a:ext uri="{FF2B5EF4-FFF2-40B4-BE49-F238E27FC236}">
                <a16:creationId xmlns:a16="http://schemas.microsoft.com/office/drawing/2014/main" id="{638615E5-2B71-E5B9-97AA-D2EC38B397C4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600656" y="3757779"/>
            <a:ext cx="1082710" cy="139530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92" name="Text Placeholder 67">
            <a:extLst>
              <a:ext uri="{FF2B5EF4-FFF2-40B4-BE49-F238E27FC236}">
                <a16:creationId xmlns:a16="http://schemas.microsoft.com/office/drawing/2014/main" id="{9CF921EB-7AC8-C63F-DD84-FE6B6697F155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1761560" y="4068983"/>
            <a:ext cx="885782" cy="207852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93" name="Group 78">
            <a:extLst>
              <a:ext uri="{FF2B5EF4-FFF2-40B4-BE49-F238E27FC236}">
                <a16:creationId xmlns:a16="http://schemas.microsoft.com/office/drawing/2014/main" id="{BF223C0A-171E-0E76-363B-7437F7EA1243}"/>
              </a:ext>
            </a:extLst>
          </p:cNvPr>
          <p:cNvGrpSpPr/>
          <p:nvPr userDrawn="1"/>
        </p:nvGrpSpPr>
        <p:grpSpPr>
          <a:xfrm>
            <a:off x="2904825" y="2527107"/>
            <a:ext cx="1039523" cy="1422234"/>
            <a:chOff x="0" y="0"/>
            <a:chExt cx="490256" cy="670749"/>
          </a:xfrm>
        </p:grpSpPr>
        <p:sp>
          <p:nvSpPr>
            <p:cNvPr id="94" name="Freeform 79">
              <a:extLst>
                <a:ext uri="{FF2B5EF4-FFF2-40B4-BE49-F238E27FC236}">
                  <a16:creationId xmlns:a16="http://schemas.microsoft.com/office/drawing/2014/main" id="{4EF3FFED-1C8D-AF3C-3515-C59EE20E3F13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95" name="TextBox 80">
              <a:extLst>
                <a:ext uri="{FF2B5EF4-FFF2-40B4-BE49-F238E27FC236}">
                  <a16:creationId xmlns:a16="http://schemas.microsoft.com/office/drawing/2014/main" id="{BA8A763C-6848-89DD-02EA-248E2F699BEA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96" name="Picture Placeholder 87">
            <a:extLst>
              <a:ext uri="{FF2B5EF4-FFF2-40B4-BE49-F238E27FC236}">
                <a16:creationId xmlns:a16="http://schemas.microsoft.com/office/drawing/2014/main" id="{305B35F1-9356-FD57-F68D-216724199449}"/>
              </a:ext>
            </a:extLst>
          </p:cNvPr>
          <p:cNvSpPr>
            <a:spLocks noGrp="1"/>
          </p:cNvSpPr>
          <p:nvPr>
            <p:ph type="pic" sz="quarter" idx="50" hasCustomPrompt="1"/>
          </p:nvPr>
        </p:nvSpPr>
        <p:spPr>
          <a:xfrm>
            <a:off x="2902045" y="2526659"/>
            <a:ext cx="1039523" cy="1422234"/>
          </a:xfrm>
        </p:spPr>
        <p:txBody>
          <a:bodyPr anchor="t">
            <a:noAutofit/>
          </a:bodyPr>
          <a:lstStyle>
            <a:lvl1pPr marL="0" indent="0">
              <a:buNone/>
              <a:defRPr sz="8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97" name="Text Placeholder 79">
            <a:extLst>
              <a:ext uri="{FF2B5EF4-FFF2-40B4-BE49-F238E27FC236}">
                <a16:creationId xmlns:a16="http://schemas.microsoft.com/office/drawing/2014/main" id="{3CF63619-1D19-B96B-053D-DF00B27FB535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2886591" y="2087542"/>
            <a:ext cx="1082710" cy="193076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98" name="Group 81">
            <a:extLst>
              <a:ext uri="{FF2B5EF4-FFF2-40B4-BE49-F238E27FC236}">
                <a16:creationId xmlns:a16="http://schemas.microsoft.com/office/drawing/2014/main" id="{62473E9B-386C-7D45-EF8A-1E4378B7B762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892804" y="3744855"/>
            <a:ext cx="1082710" cy="155312"/>
            <a:chOff x="63500" y="63498"/>
            <a:chExt cx="2015109" cy="289053"/>
          </a:xfrm>
        </p:grpSpPr>
        <p:sp>
          <p:nvSpPr>
            <p:cNvPr id="99" name="Freeform 82">
              <a:extLst>
                <a:ext uri="{FF2B5EF4-FFF2-40B4-BE49-F238E27FC236}">
                  <a16:creationId xmlns:a16="http://schemas.microsoft.com/office/drawing/2014/main" id="{28B12BCE-896E-C437-9D53-56F988012D9C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00" name="Freeform 83">
              <a:extLst>
                <a:ext uri="{FF2B5EF4-FFF2-40B4-BE49-F238E27FC236}">
                  <a16:creationId xmlns:a16="http://schemas.microsoft.com/office/drawing/2014/main" id="{725BA213-D1ED-C022-8E4A-5F1613F187D0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01" name="Freeform 84">
              <a:extLst>
                <a:ext uri="{FF2B5EF4-FFF2-40B4-BE49-F238E27FC236}">
                  <a16:creationId xmlns:a16="http://schemas.microsoft.com/office/drawing/2014/main" id="{8D678EE2-7623-F8B8-84BF-FFF84FE4B2CD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102" name="Group 86">
            <a:extLst>
              <a:ext uri="{FF2B5EF4-FFF2-40B4-BE49-F238E27FC236}">
                <a16:creationId xmlns:a16="http://schemas.microsoft.com/office/drawing/2014/main" id="{ECA6BAF6-1DD3-C73D-A2C9-5E06123E7DC3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902045" y="4089899"/>
            <a:ext cx="116628" cy="166019"/>
            <a:chOff x="0" y="0"/>
            <a:chExt cx="217068" cy="308991"/>
          </a:xfrm>
        </p:grpSpPr>
        <p:sp>
          <p:nvSpPr>
            <p:cNvPr id="103" name="Freeform 87">
              <a:extLst>
                <a:ext uri="{FF2B5EF4-FFF2-40B4-BE49-F238E27FC236}">
                  <a16:creationId xmlns:a16="http://schemas.microsoft.com/office/drawing/2014/main" id="{A129D4B4-91E4-E6B8-64FF-5A5720D6509A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104" name="Text Placeholder 85">
            <a:extLst>
              <a:ext uri="{FF2B5EF4-FFF2-40B4-BE49-F238E27FC236}">
                <a16:creationId xmlns:a16="http://schemas.microsoft.com/office/drawing/2014/main" id="{FB031AF3-3C94-EF0A-1C01-FE3C32F6C8E6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2886591" y="2286592"/>
            <a:ext cx="1082710" cy="193076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105" name="Text Placeholder 89">
            <a:extLst>
              <a:ext uri="{FF2B5EF4-FFF2-40B4-BE49-F238E27FC236}">
                <a16:creationId xmlns:a16="http://schemas.microsoft.com/office/drawing/2014/main" id="{22A0E662-A547-FC33-BF49-897939C43455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2892803" y="3757779"/>
            <a:ext cx="1082710" cy="139530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106" name="Text Placeholder 67">
            <a:extLst>
              <a:ext uri="{FF2B5EF4-FFF2-40B4-BE49-F238E27FC236}">
                <a16:creationId xmlns:a16="http://schemas.microsoft.com/office/drawing/2014/main" id="{11660083-DCED-8E5D-E74D-74FC89934D54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3053707" y="4068983"/>
            <a:ext cx="885782" cy="207852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107" name="Group 78">
            <a:extLst>
              <a:ext uri="{FF2B5EF4-FFF2-40B4-BE49-F238E27FC236}">
                <a16:creationId xmlns:a16="http://schemas.microsoft.com/office/drawing/2014/main" id="{6E5F1EFF-E8BC-EDE0-7985-2A9AB1C78D89}"/>
              </a:ext>
            </a:extLst>
          </p:cNvPr>
          <p:cNvGrpSpPr/>
          <p:nvPr userDrawn="1"/>
        </p:nvGrpSpPr>
        <p:grpSpPr>
          <a:xfrm>
            <a:off x="4172019" y="2527107"/>
            <a:ext cx="1039523" cy="1422234"/>
            <a:chOff x="0" y="0"/>
            <a:chExt cx="490256" cy="670749"/>
          </a:xfrm>
        </p:grpSpPr>
        <p:sp>
          <p:nvSpPr>
            <p:cNvPr id="108" name="Freeform 79">
              <a:extLst>
                <a:ext uri="{FF2B5EF4-FFF2-40B4-BE49-F238E27FC236}">
                  <a16:creationId xmlns:a16="http://schemas.microsoft.com/office/drawing/2014/main" id="{F6A8D03B-1BC1-709E-12BD-5BCA8B4B5912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09" name="TextBox 80">
              <a:extLst>
                <a:ext uri="{FF2B5EF4-FFF2-40B4-BE49-F238E27FC236}">
                  <a16:creationId xmlns:a16="http://schemas.microsoft.com/office/drawing/2014/main" id="{DEC553C8-5DD0-B259-CA4B-E7FA85D1A4E8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110" name="Picture Placeholder 87">
            <a:extLst>
              <a:ext uri="{FF2B5EF4-FFF2-40B4-BE49-F238E27FC236}">
                <a16:creationId xmlns:a16="http://schemas.microsoft.com/office/drawing/2014/main" id="{360F8CDB-BB7B-DFC5-5F6C-ABC521CE8214}"/>
              </a:ext>
            </a:extLst>
          </p:cNvPr>
          <p:cNvSpPr>
            <a:spLocks noGrp="1"/>
          </p:cNvSpPr>
          <p:nvPr>
            <p:ph type="pic" sz="quarter" idx="55" hasCustomPrompt="1"/>
          </p:nvPr>
        </p:nvSpPr>
        <p:spPr>
          <a:xfrm>
            <a:off x="4169239" y="2526659"/>
            <a:ext cx="1039523" cy="1422234"/>
          </a:xfrm>
        </p:spPr>
        <p:txBody>
          <a:bodyPr anchor="t">
            <a:noAutofit/>
          </a:bodyPr>
          <a:lstStyle>
            <a:lvl1pPr marL="0" indent="0">
              <a:buNone/>
              <a:defRPr sz="8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111" name="Text Placeholder 79">
            <a:extLst>
              <a:ext uri="{FF2B5EF4-FFF2-40B4-BE49-F238E27FC236}">
                <a16:creationId xmlns:a16="http://schemas.microsoft.com/office/drawing/2014/main" id="{902E62CC-0EAD-A99B-E29C-8B94BBD74663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4153785" y="2087542"/>
            <a:ext cx="1082710" cy="193076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112" name="Group 81">
            <a:extLst>
              <a:ext uri="{FF2B5EF4-FFF2-40B4-BE49-F238E27FC236}">
                <a16:creationId xmlns:a16="http://schemas.microsoft.com/office/drawing/2014/main" id="{38B55B72-DE24-7C64-F779-E20572C8F52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159998" y="3744855"/>
            <a:ext cx="1082710" cy="155312"/>
            <a:chOff x="63500" y="63498"/>
            <a:chExt cx="2015109" cy="289053"/>
          </a:xfrm>
        </p:grpSpPr>
        <p:sp>
          <p:nvSpPr>
            <p:cNvPr id="113" name="Freeform 82">
              <a:extLst>
                <a:ext uri="{FF2B5EF4-FFF2-40B4-BE49-F238E27FC236}">
                  <a16:creationId xmlns:a16="http://schemas.microsoft.com/office/drawing/2014/main" id="{7D385500-58D5-6742-4458-0E976373A88B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14" name="Freeform 83">
              <a:extLst>
                <a:ext uri="{FF2B5EF4-FFF2-40B4-BE49-F238E27FC236}">
                  <a16:creationId xmlns:a16="http://schemas.microsoft.com/office/drawing/2014/main" id="{671B204B-B8E6-3058-38B2-7A958B993AB9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15" name="Freeform 84">
              <a:extLst>
                <a:ext uri="{FF2B5EF4-FFF2-40B4-BE49-F238E27FC236}">
                  <a16:creationId xmlns:a16="http://schemas.microsoft.com/office/drawing/2014/main" id="{D5F843A2-DA8F-200C-3817-6593D33E0D5E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116" name="Group 86">
            <a:extLst>
              <a:ext uri="{FF2B5EF4-FFF2-40B4-BE49-F238E27FC236}">
                <a16:creationId xmlns:a16="http://schemas.microsoft.com/office/drawing/2014/main" id="{F7A54798-0E7A-8052-6745-EC04CCFB2B42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169239" y="4089899"/>
            <a:ext cx="116628" cy="166019"/>
            <a:chOff x="0" y="0"/>
            <a:chExt cx="217068" cy="308991"/>
          </a:xfrm>
        </p:grpSpPr>
        <p:sp>
          <p:nvSpPr>
            <p:cNvPr id="117" name="Freeform 87">
              <a:extLst>
                <a:ext uri="{FF2B5EF4-FFF2-40B4-BE49-F238E27FC236}">
                  <a16:creationId xmlns:a16="http://schemas.microsoft.com/office/drawing/2014/main" id="{7910FF4D-FEB6-0F21-C1BA-A51FAC2E5D49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118" name="Text Placeholder 85">
            <a:extLst>
              <a:ext uri="{FF2B5EF4-FFF2-40B4-BE49-F238E27FC236}">
                <a16:creationId xmlns:a16="http://schemas.microsoft.com/office/drawing/2014/main" id="{7E85223B-5E06-FA30-7D8E-442AD4A24F41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4153785" y="2286592"/>
            <a:ext cx="1082710" cy="193076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119" name="Text Placeholder 89">
            <a:extLst>
              <a:ext uri="{FF2B5EF4-FFF2-40B4-BE49-F238E27FC236}">
                <a16:creationId xmlns:a16="http://schemas.microsoft.com/office/drawing/2014/main" id="{4EE1A270-4082-FB07-9E0B-727218CB00F9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4159997" y="3757779"/>
            <a:ext cx="1082710" cy="139530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120" name="Text Placeholder 67">
            <a:extLst>
              <a:ext uri="{FF2B5EF4-FFF2-40B4-BE49-F238E27FC236}">
                <a16:creationId xmlns:a16="http://schemas.microsoft.com/office/drawing/2014/main" id="{C5294BE1-C0E2-5391-9818-82F1CE3EA6B1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4320901" y="4068983"/>
            <a:ext cx="885782" cy="207852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121" name="Group 78">
            <a:extLst>
              <a:ext uri="{FF2B5EF4-FFF2-40B4-BE49-F238E27FC236}">
                <a16:creationId xmlns:a16="http://schemas.microsoft.com/office/drawing/2014/main" id="{944A23FE-2D9A-3305-9D03-974F270D4698}"/>
              </a:ext>
            </a:extLst>
          </p:cNvPr>
          <p:cNvGrpSpPr/>
          <p:nvPr userDrawn="1"/>
        </p:nvGrpSpPr>
        <p:grpSpPr>
          <a:xfrm>
            <a:off x="5454924" y="2527107"/>
            <a:ext cx="1039523" cy="1422234"/>
            <a:chOff x="0" y="0"/>
            <a:chExt cx="490256" cy="670749"/>
          </a:xfrm>
        </p:grpSpPr>
        <p:sp>
          <p:nvSpPr>
            <p:cNvPr id="122" name="Freeform 79">
              <a:extLst>
                <a:ext uri="{FF2B5EF4-FFF2-40B4-BE49-F238E27FC236}">
                  <a16:creationId xmlns:a16="http://schemas.microsoft.com/office/drawing/2014/main" id="{6A586022-EC9A-D256-B906-570B49499F3D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23" name="TextBox 80">
              <a:extLst>
                <a:ext uri="{FF2B5EF4-FFF2-40B4-BE49-F238E27FC236}">
                  <a16:creationId xmlns:a16="http://schemas.microsoft.com/office/drawing/2014/main" id="{2AB4FC91-7C85-F013-D00F-0CACCD185876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124" name="Picture Placeholder 87">
            <a:extLst>
              <a:ext uri="{FF2B5EF4-FFF2-40B4-BE49-F238E27FC236}">
                <a16:creationId xmlns:a16="http://schemas.microsoft.com/office/drawing/2014/main" id="{21183271-BB46-6623-DEB3-854522DCAB4E}"/>
              </a:ext>
            </a:extLst>
          </p:cNvPr>
          <p:cNvSpPr>
            <a:spLocks noGrp="1"/>
          </p:cNvSpPr>
          <p:nvPr>
            <p:ph type="pic" sz="quarter" idx="60" hasCustomPrompt="1"/>
          </p:nvPr>
        </p:nvSpPr>
        <p:spPr>
          <a:xfrm>
            <a:off x="5452144" y="2526659"/>
            <a:ext cx="1039523" cy="1422234"/>
          </a:xfrm>
        </p:spPr>
        <p:txBody>
          <a:bodyPr anchor="t">
            <a:noAutofit/>
          </a:bodyPr>
          <a:lstStyle>
            <a:lvl1pPr marL="0" indent="0">
              <a:buNone/>
              <a:defRPr sz="8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223" name="Text Placeholder 79">
            <a:extLst>
              <a:ext uri="{FF2B5EF4-FFF2-40B4-BE49-F238E27FC236}">
                <a16:creationId xmlns:a16="http://schemas.microsoft.com/office/drawing/2014/main" id="{843877AB-F187-AFAC-2FD3-C177304326B5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5436690" y="2087542"/>
            <a:ext cx="1082710" cy="193076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224" name="Group 81">
            <a:extLst>
              <a:ext uri="{FF2B5EF4-FFF2-40B4-BE49-F238E27FC236}">
                <a16:creationId xmlns:a16="http://schemas.microsoft.com/office/drawing/2014/main" id="{265F583A-1A5B-CCB3-A214-B9571877F40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442903" y="3744855"/>
            <a:ext cx="1082710" cy="155312"/>
            <a:chOff x="63500" y="63498"/>
            <a:chExt cx="2015109" cy="289053"/>
          </a:xfrm>
        </p:grpSpPr>
        <p:sp>
          <p:nvSpPr>
            <p:cNvPr id="225" name="Freeform 82">
              <a:extLst>
                <a:ext uri="{FF2B5EF4-FFF2-40B4-BE49-F238E27FC236}">
                  <a16:creationId xmlns:a16="http://schemas.microsoft.com/office/drawing/2014/main" id="{3D854C19-CA0E-04B7-8A94-C67B99C2C50B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26" name="Freeform 83">
              <a:extLst>
                <a:ext uri="{FF2B5EF4-FFF2-40B4-BE49-F238E27FC236}">
                  <a16:creationId xmlns:a16="http://schemas.microsoft.com/office/drawing/2014/main" id="{BF9D6DD7-2094-CFD4-7B89-7DBAE8AF55CC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27" name="Freeform 84">
              <a:extLst>
                <a:ext uri="{FF2B5EF4-FFF2-40B4-BE49-F238E27FC236}">
                  <a16:creationId xmlns:a16="http://schemas.microsoft.com/office/drawing/2014/main" id="{62A66E04-DEE1-404F-B34C-B36BCA695FE1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228" name="Group 86">
            <a:extLst>
              <a:ext uri="{FF2B5EF4-FFF2-40B4-BE49-F238E27FC236}">
                <a16:creationId xmlns:a16="http://schemas.microsoft.com/office/drawing/2014/main" id="{FD9228F2-55A9-FEC0-3565-F37A5690A5C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452144" y="4089899"/>
            <a:ext cx="116628" cy="166019"/>
            <a:chOff x="0" y="0"/>
            <a:chExt cx="217068" cy="308991"/>
          </a:xfrm>
        </p:grpSpPr>
        <p:sp>
          <p:nvSpPr>
            <p:cNvPr id="229" name="Freeform 87">
              <a:extLst>
                <a:ext uri="{FF2B5EF4-FFF2-40B4-BE49-F238E27FC236}">
                  <a16:creationId xmlns:a16="http://schemas.microsoft.com/office/drawing/2014/main" id="{89FEA9A1-50EE-4857-3904-A6C41662F40E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230" name="Text Placeholder 85">
            <a:extLst>
              <a:ext uri="{FF2B5EF4-FFF2-40B4-BE49-F238E27FC236}">
                <a16:creationId xmlns:a16="http://schemas.microsoft.com/office/drawing/2014/main" id="{DCA38462-F28F-5518-BC37-9D0945AD7923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5436690" y="2286592"/>
            <a:ext cx="1082710" cy="193076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231" name="Text Placeholder 89">
            <a:extLst>
              <a:ext uri="{FF2B5EF4-FFF2-40B4-BE49-F238E27FC236}">
                <a16:creationId xmlns:a16="http://schemas.microsoft.com/office/drawing/2014/main" id="{276A7FBD-1A98-D5F0-4689-980364EA99E7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5442902" y="3757779"/>
            <a:ext cx="1082710" cy="139530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232" name="Text Placeholder 67">
            <a:extLst>
              <a:ext uri="{FF2B5EF4-FFF2-40B4-BE49-F238E27FC236}">
                <a16:creationId xmlns:a16="http://schemas.microsoft.com/office/drawing/2014/main" id="{0E4A32B7-FAD9-C72F-7B59-5C956692AAD4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5603806" y="4068983"/>
            <a:ext cx="885782" cy="207852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233" name="Group 78">
            <a:extLst>
              <a:ext uri="{FF2B5EF4-FFF2-40B4-BE49-F238E27FC236}">
                <a16:creationId xmlns:a16="http://schemas.microsoft.com/office/drawing/2014/main" id="{BDF3DD1A-565E-3BB8-7F9E-076F1C165B22}"/>
              </a:ext>
            </a:extLst>
          </p:cNvPr>
          <p:cNvGrpSpPr/>
          <p:nvPr userDrawn="1"/>
        </p:nvGrpSpPr>
        <p:grpSpPr>
          <a:xfrm>
            <a:off x="352500" y="5263417"/>
            <a:ext cx="1039523" cy="1422234"/>
            <a:chOff x="0" y="0"/>
            <a:chExt cx="490256" cy="670749"/>
          </a:xfrm>
        </p:grpSpPr>
        <p:sp>
          <p:nvSpPr>
            <p:cNvPr id="234" name="Freeform 79">
              <a:extLst>
                <a:ext uri="{FF2B5EF4-FFF2-40B4-BE49-F238E27FC236}">
                  <a16:creationId xmlns:a16="http://schemas.microsoft.com/office/drawing/2014/main" id="{417A0491-2548-93E5-98B8-73D1B2253A51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35" name="TextBox 80">
              <a:extLst>
                <a:ext uri="{FF2B5EF4-FFF2-40B4-BE49-F238E27FC236}">
                  <a16:creationId xmlns:a16="http://schemas.microsoft.com/office/drawing/2014/main" id="{CA1FCC1C-2683-AF10-7194-4175E88D1D24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236" name="Picture Placeholder 87">
            <a:extLst>
              <a:ext uri="{FF2B5EF4-FFF2-40B4-BE49-F238E27FC236}">
                <a16:creationId xmlns:a16="http://schemas.microsoft.com/office/drawing/2014/main" id="{91E2CD3E-6DF2-E566-791D-864B9669A0A6}"/>
              </a:ext>
            </a:extLst>
          </p:cNvPr>
          <p:cNvSpPr>
            <a:spLocks noGrp="1"/>
          </p:cNvSpPr>
          <p:nvPr>
            <p:ph type="pic" sz="quarter" idx="65" hasCustomPrompt="1"/>
          </p:nvPr>
        </p:nvSpPr>
        <p:spPr>
          <a:xfrm>
            <a:off x="349720" y="5262969"/>
            <a:ext cx="1039523" cy="1422234"/>
          </a:xfrm>
        </p:spPr>
        <p:txBody>
          <a:bodyPr anchor="t">
            <a:noAutofit/>
          </a:bodyPr>
          <a:lstStyle>
            <a:lvl1pPr marL="0" indent="0">
              <a:buNone/>
              <a:defRPr sz="8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237" name="Text Placeholder 79">
            <a:extLst>
              <a:ext uri="{FF2B5EF4-FFF2-40B4-BE49-F238E27FC236}">
                <a16:creationId xmlns:a16="http://schemas.microsoft.com/office/drawing/2014/main" id="{9495CFB1-806B-7257-23D0-B09E47CB2462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334266" y="4823852"/>
            <a:ext cx="1082710" cy="193076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238" name="Group 81">
            <a:extLst>
              <a:ext uri="{FF2B5EF4-FFF2-40B4-BE49-F238E27FC236}">
                <a16:creationId xmlns:a16="http://schemas.microsoft.com/office/drawing/2014/main" id="{677971F5-4BEB-78B1-A6DA-3198196F6B83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40479" y="6481165"/>
            <a:ext cx="1082710" cy="155312"/>
            <a:chOff x="63500" y="63498"/>
            <a:chExt cx="2015109" cy="289053"/>
          </a:xfrm>
        </p:grpSpPr>
        <p:sp>
          <p:nvSpPr>
            <p:cNvPr id="239" name="Freeform 82">
              <a:extLst>
                <a:ext uri="{FF2B5EF4-FFF2-40B4-BE49-F238E27FC236}">
                  <a16:creationId xmlns:a16="http://schemas.microsoft.com/office/drawing/2014/main" id="{2DE08A8B-1CCF-5FA3-C91E-BF6341084916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40" name="Freeform 83">
              <a:extLst>
                <a:ext uri="{FF2B5EF4-FFF2-40B4-BE49-F238E27FC236}">
                  <a16:creationId xmlns:a16="http://schemas.microsoft.com/office/drawing/2014/main" id="{CC27BF03-9048-4276-ACAC-2C1CEDA319F6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41" name="Freeform 84">
              <a:extLst>
                <a:ext uri="{FF2B5EF4-FFF2-40B4-BE49-F238E27FC236}">
                  <a16:creationId xmlns:a16="http://schemas.microsoft.com/office/drawing/2014/main" id="{75D60EAE-B64E-267D-5FBB-CFD4DED476A9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242" name="Group 86">
            <a:extLst>
              <a:ext uri="{FF2B5EF4-FFF2-40B4-BE49-F238E27FC236}">
                <a16:creationId xmlns:a16="http://schemas.microsoft.com/office/drawing/2014/main" id="{8668B3BD-3F8E-C3B1-B146-61D3A3DE0A85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49720" y="6826209"/>
            <a:ext cx="116628" cy="166019"/>
            <a:chOff x="0" y="0"/>
            <a:chExt cx="217068" cy="308991"/>
          </a:xfrm>
        </p:grpSpPr>
        <p:sp>
          <p:nvSpPr>
            <p:cNvPr id="243" name="Freeform 87">
              <a:extLst>
                <a:ext uri="{FF2B5EF4-FFF2-40B4-BE49-F238E27FC236}">
                  <a16:creationId xmlns:a16="http://schemas.microsoft.com/office/drawing/2014/main" id="{EFABD6DB-0495-F0E4-AA9D-49DAEFDDE844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244" name="Text Placeholder 85">
            <a:extLst>
              <a:ext uri="{FF2B5EF4-FFF2-40B4-BE49-F238E27FC236}">
                <a16:creationId xmlns:a16="http://schemas.microsoft.com/office/drawing/2014/main" id="{2057F2B6-12DA-1ED4-9570-4C47FD341A21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334266" y="5022902"/>
            <a:ext cx="1082710" cy="193076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245" name="Text Placeholder 89">
            <a:extLst>
              <a:ext uri="{FF2B5EF4-FFF2-40B4-BE49-F238E27FC236}">
                <a16:creationId xmlns:a16="http://schemas.microsoft.com/office/drawing/2014/main" id="{226EF55C-F113-5111-1DD5-652996DE70DB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340478" y="6494089"/>
            <a:ext cx="1082710" cy="139530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246" name="Text Placeholder 67">
            <a:extLst>
              <a:ext uri="{FF2B5EF4-FFF2-40B4-BE49-F238E27FC236}">
                <a16:creationId xmlns:a16="http://schemas.microsoft.com/office/drawing/2014/main" id="{56728D6E-74B4-0CC4-81F9-58E720072A24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501382" y="6805293"/>
            <a:ext cx="885782" cy="207852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247" name="Group 78">
            <a:extLst>
              <a:ext uri="{FF2B5EF4-FFF2-40B4-BE49-F238E27FC236}">
                <a16:creationId xmlns:a16="http://schemas.microsoft.com/office/drawing/2014/main" id="{69933321-E2F4-36F5-1586-EC755FF6A3BB}"/>
              </a:ext>
            </a:extLst>
          </p:cNvPr>
          <p:cNvGrpSpPr/>
          <p:nvPr userDrawn="1"/>
        </p:nvGrpSpPr>
        <p:grpSpPr>
          <a:xfrm>
            <a:off x="1612678" y="5262969"/>
            <a:ext cx="1039523" cy="1422234"/>
            <a:chOff x="0" y="0"/>
            <a:chExt cx="490256" cy="670749"/>
          </a:xfrm>
        </p:grpSpPr>
        <p:sp>
          <p:nvSpPr>
            <p:cNvPr id="248" name="Freeform 79">
              <a:extLst>
                <a:ext uri="{FF2B5EF4-FFF2-40B4-BE49-F238E27FC236}">
                  <a16:creationId xmlns:a16="http://schemas.microsoft.com/office/drawing/2014/main" id="{F8468E08-74EE-1CA7-571F-37C5C07F4E60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49" name="TextBox 80">
              <a:extLst>
                <a:ext uri="{FF2B5EF4-FFF2-40B4-BE49-F238E27FC236}">
                  <a16:creationId xmlns:a16="http://schemas.microsoft.com/office/drawing/2014/main" id="{C93B35B4-A3E3-96A3-68D8-31B61E821F56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250" name="Picture Placeholder 87">
            <a:extLst>
              <a:ext uri="{FF2B5EF4-FFF2-40B4-BE49-F238E27FC236}">
                <a16:creationId xmlns:a16="http://schemas.microsoft.com/office/drawing/2014/main" id="{9DE65DC6-EC13-10F6-CF94-242F12C0B947}"/>
              </a:ext>
            </a:extLst>
          </p:cNvPr>
          <p:cNvSpPr>
            <a:spLocks noGrp="1"/>
          </p:cNvSpPr>
          <p:nvPr>
            <p:ph type="pic" sz="quarter" idx="70" hasCustomPrompt="1"/>
          </p:nvPr>
        </p:nvSpPr>
        <p:spPr>
          <a:xfrm>
            <a:off x="1609898" y="5262521"/>
            <a:ext cx="1039523" cy="1422234"/>
          </a:xfrm>
        </p:spPr>
        <p:txBody>
          <a:bodyPr anchor="t">
            <a:noAutofit/>
          </a:bodyPr>
          <a:lstStyle>
            <a:lvl1pPr marL="0" indent="0">
              <a:buNone/>
              <a:defRPr sz="8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251" name="Text Placeholder 79">
            <a:extLst>
              <a:ext uri="{FF2B5EF4-FFF2-40B4-BE49-F238E27FC236}">
                <a16:creationId xmlns:a16="http://schemas.microsoft.com/office/drawing/2014/main" id="{9DA8712B-511C-C2FB-8103-DD3FF602ECF4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1594444" y="4823404"/>
            <a:ext cx="1082710" cy="193076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252" name="Group 81">
            <a:extLst>
              <a:ext uri="{FF2B5EF4-FFF2-40B4-BE49-F238E27FC236}">
                <a16:creationId xmlns:a16="http://schemas.microsoft.com/office/drawing/2014/main" id="{A7AE469D-2973-660B-9C4F-35BDDE8E14A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600657" y="6480717"/>
            <a:ext cx="1082710" cy="155312"/>
            <a:chOff x="63500" y="63498"/>
            <a:chExt cx="2015109" cy="289053"/>
          </a:xfrm>
        </p:grpSpPr>
        <p:sp>
          <p:nvSpPr>
            <p:cNvPr id="253" name="Freeform 82">
              <a:extLst>
                <a:ext uri="{FF2B5EF4-FFF2-40B4-BE49-F238E27FC236}">
                  <a16:creationId xmlns:a16="http://schemas.microsoft.com/office/drawing/2014/main" id="{069F8158-5AF1-0D47-7A03-FED37C60DDB2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54" name="Freeform 83">
              <a:extLst>
                <a:ext uri="{FF2B5EF4-FFF2-40B4-BE49-F238E27FC236}">
                  <a16:creationId xmlns:a16="http://schemas.microsoft.com/office/drawing/2014/main" id="{99E836FF-F15F-06DB-9056-AFBC8D38AAFF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55" name="Freeform 84">
              <a:extLst>
                <a:ext uri="{FF2B5EF4-FFF2-40B4-BE49-F238E27FC236}">
                  <a16:creationId xmlns:a16="http://schemas.microsoft.com/office/drawing/2014/main" id="{23DE8CA0-8A0F-232A-66DD-52E2932680A3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256" name="Group 86">
            <a:extLst>
              <a:ext uri="{FF2B5EF4-FFF2-40B4-BE49-F238E27FC236}">
                <a16:creationId xmlns:a16="http://schemas.microsoft.com/office/drawing/2014/main" id="{AF5CEA61-CA66-21CB-47FC-5A34F3845EB4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609898" y="6825761"/>
            <a:ext cx="116628" cy="166019"/>
            <a:chOff x="0" y="0"/>
            <a:chExt cx="217068" cy="308991"/>
          </a:xfrm>
        </p:grpSpPr>
        <p:sp>
          <p:nvSpPr>
            <p:cNvPr id="257" name="Freeform 87">
              <a:extLst>
                <a:ext uri="{FF2B5EF4-FFF2-40B4-BE49-F238E27FC236}">
                  <a16:creationId xmlns:a16="http://schemas.microsoft.com/office/drawing/2014/main" id="{AE488DBF-AA46-51F6-CC9B-B2C79C4E7EFA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258" name="Text Placeholder 85">
            <a:extLst>
              <a:ext uri="{FF2B5EF4-FFF2-40B4-BE49-F238E27FC236}">
                <a16:creationId xmlns:a16="http://schemas.microsoft.com/office/drawing/2014/main" id="{1741EEB1-7E70-E7D7-D246-E35F7F7AE02C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1594444" y="5022454"/>
            <a:ext cx="1082710" cy="193076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259" name="Text Placeholder 89">
            <a:extLst>
              <a:ext uri="{FF2B5EF4-FFF2-40B4-BE49-F238E27FC236}">
                <a16:creationId xmlns:a16="http://schemas.microsoft.com/office/drawing/2014/main" id="{ECCA6913-C6EF-544B-41AF-244DCA51EFF7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1600656" y="6493641"/>
            <a:ext cx="1082710" cy="139530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260" name="Text Placeholder 67">
            <a:extLst>
              <a:ext uri="{FF2B5EF4-FFF2-40B4-BE49-F238E27FC236}">
                <a16:creationId xmlns:a16="http://schemas.microsoft.com/office/drawing/2014/main" id="{D9FD0ABB-A33F-3494-CA41-E5473F8B216F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1761560" y="6804845"/>
            <a:ext cx="885782" cy="207852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261" name="Group 78">
            <a:extLst>
              <a:ext uri="{FF2B5EF4-FFF2-40B4-BE49-F238E27FC236}">
                <a16:creationId xmlns:a16="http://schemas.microsoft.com/office/drawing/2014/main" id="{AC2ECF78-EB33-BBA6-FB98-F1E430D52034}"/>
              </a:ext>
            </a:extLst>
          </p:cNvPr>
          <p:cNvGrpSpPr/>
          <p:nvPr userDrawn="1"/>
        </p:nvGrpSpPr>
        <p:grpSpPr>
          <a:xfrm>
            <a:off x="2904825" y="5262969"/>
            <a:ext cx="1039523" cy="1422234"/>
            <a:chOff x="0" y="0"/>
            <a:chExt cx="490256" cy="670749"/>
          </a:xfrm>
        </p:grpSpPr>
        <p:sp>
          <p:nvSpPr>
            <p:cNvPr id="262" name="Freeform 79">
              <a:extLst>
                <a:ext uri="{FF2B5EF4-FFF2-40B4-BE49-F238E27FC236}">
                  <a16:creationId xmlns:a16="http://schemas.microsoft.com/office/drawing/2014/main" id="{A69BD668-C06A-5EFA-F62B-97673C3E723F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63" name="TextBox 80">
              <a:extLst>
                <a:ext uri="{FF2B5EF4-FFF2-40B4-BE49-F238E27FC236}">
                  <a16:creationId xmlns:a16="http://schemas.microsoft.com/office/drawing/2014/main" id="{20010EE0-B975-3675-63B6-C4A11D9F8003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264" name="Picture Placeholder 87">
            <a:extLst>
              <a:ext uri="{FF2B5EF4-FFF2-40B4-BE49-F238E27FC236}">
                <a16:creationId xmlns:a16="http://schemas.microsoft.com/office/drawing/2014/main" id="{F907CE9D-F175-9410-28A8-6FFAE6BD7D4D}"/>
              </a:ext>
            </a:extLst>
          </p:cNvPr>
          <p:cNvSpPr>
            <a:spLocks noGrp="1"/>
          </p:cNvSpPr>
          <p:nvPr>
            <p:ph type="pic" sz="quarter" idx="75" hasCustomPrompt="1"/>
          </p:nvPr>
        </p:nvSpPr>
        <p:spPr>
          <a:xfrm>
            <a:off x="2902045" y="5262521"/>
            <a:ext cx="1039523" cy="1422234"/>
          </a:xfrm>
        </p:spPr>
        <p:txBody>
          <a:bodyPr anchor="t">
            <a:noAutofit/>
          </a:bodyPr>
          <a:lstStyle>
            <a:lvl1pPr marL="0" indent="0">
              <a:buNone/>
              <a:defRPr sz="8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265" name="Text Placeholder 79">
            <a:extLst>
              <a:ext uri="{FF2B5EF4-FFF2-40B4-BE49-F238E27FC236}">
                <a16:creationId xmlns:a16="http://schemas.microsoft.com/office/drawing/2014/main" id="{8CC09FCE-994A-EE0A-AB13-02B11E07435A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2886591" y="4823404"/>
            <a:ext cx="1082710" cy="193076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266" name="Group 81">
            <a:extLst>
              <a:ext uri="{FF2B5EF4-FFF2-40B4-BE49-F238E27FC236}">
                <a16:creationId xmlns:a16="http://schemas.microsoft.com/office/drawing/2014/main" id="{53EF1CAF-0DFE-EF46-03BA-215656AC1954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892804" y="6480717"/>
            <a:ext cx="1082710" cy="155312"/>
            <a:chOff x="63500" y="63498"/>
            <a:chExt cx="2015109" cy="289053"/>
          </a:xfrm>
        </p:grpSpPr>
        <p:sp>
          <p:nvSpPr>
            <p:cNvPr id="267" name="Freeform 82">
              <a:extLst>
                <a:ext uri="{FF2B5EF4-FFF2-40B4-BE49-F238E27FC236}">
                  <a16:creationId xmlns:a16="http://schemas.microsoft.com/office/drawing/2014/main" id="{6D66C773-80EC-527B-0439-1D1BC5CDD04D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68" name="Freeform 83">
              <a:extLst>
                <a:ext uri="{FF2B5EF4-FFF2-40B4-BE49-F238E27FC236}">
                  <a16:creationId xmlns:a16="http://schemas.microsoft.com/office/drawing/2014/main" id="{DA2B4084-3EBC-E2CE-C179-2E384CD55F3B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69" name="Freeform 84">
              <a:extLst>
                <a:ext uri="{FF2B5EF4-FFF2-40B4-BE49-F238E27FC236}">
                  <a16:creationId xmlns:a16="http://schemas.microsoft.com/office/drawing/2014/main" id="{956734B9-FFE8-C7BE-0454-5232620D8E86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270" name="Group 86">
            <a:extLst>
              <a:ext uri="{FF2B5EF4-FFF2-40B4-BE49-F238E27FC236}">
                <a16:creationId xmlns:a16="http://schemas.microsoft.com/office/drawing/2014/main" id="{F492914F-E9F7-B953-5FD7-9375C1DA4C18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902045" y="6825761"/>
            <a:ext cx="116628" cy="166019"/>
            <a:chOff x="0" y="0"/>
            <a:chExt cx="217068" cy="308991"/>
          </a:xfrm>
        </p:grpSpPr>
        <p:sp>
          <p:nvSpPr>
            <p:cNvPr id="271" name="Freeform 87">
              <a:extLst>
                <a:ext uri="{FF2B5EF4-FFF2-40B4-BE49-F238E27FC236}">
                  <a16:creationId xmlns:a16="http://schemas.microsoft.com/office/drawing/2014/main" id="{5DC4F786-D50A-16FB-D567-4AFFD5E2E9B6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272" name="Text Placeholder 85">
            <a:extLst>
              <a:ext uri="{FF2B5EF4-FFF2-40B4-BE49-F238E27FC236}">
                <a16:creationId xmlns:a16="http://schemas.microsoft.com/office/drawing/2014/main" id="{09D4F64B-14BD-1837-C868-3FE8E22A0B4D}"/>
              </a:ext>
            </a:extLst>
          </p:cNvPr>
          <p:cNvSpPr>
            <a:spLocks noGrp="1"/>
          </p:cNvSpPr>
          <p:nvPr>
            <p:ph type="body" sz="quarter" idx="77" hasCustomPrompt="1"/>
          </p:nvPr>
        </p:nvSpPr>
        <p:spPr>
          <a:xfrm>
            <a:off x="2886591" y="5022454"/>
            <a:ext cx="1082710" cy="193076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273" name="Text Placeholder 89">
            <a:extLst>
              <a:ext uri="{FF2B5EF4-FFF2-40B4-BE49-F238E27FC236}">
                <a16:creationId xmlns:a16="http://schemas.microsoft.com/office/drawing/2014/main" id="{F90E4B16-C113-F165-3B4B-8D756AF71F82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2892803" y="6493641"/>
            <a:ext cx="1082710" cy="139530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274" name="Text Placeholder 67">
            <a:extLst>
              <a:ext uri="{FF2B5EF4-FFF2-40B4-BE49-F238E27FC236}">
                <a16:creationId xmlns:a16="http://schemas.microsoft.com/office/drawing/2014/main" id="{3221414B-594D-5E45-548B-685CF541CDC3}"/>
              </a:ext>
            </a:extLst>
          </p:cNvPr>
          <p:cNvSpPr>
            <a:spLocks noGrp="1"/>
          </p:cNvSpPr>
          <p:nvPr>
            <p:ph type="body" sz="quarter" idx="79" hasCustomPrompt="1"/>
          </p:nvPr>
        </p:nvSpPr>
        <p:spPr>
          <a:xfrm>
            <a:off x="3053707" y="6804845"/>
            <a:ext cx="885782" cy="207852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275" name="Group 78">
            <a:extLst>
              <a:ext uri="{FF2B5EF4-FFF2-40B4-BE49-F238E27FC236}">
                <a16:creationId xmlns:a16="http://schemas.microsoft.com/office/drawing/2014/main" id="{E8FD0237-01C6-C35E-7F93-E5242D57D1AC}"/>
              </a:ext>
            </a:extLst>
          </p:cNvPr>
          <p:cNvGrpSpPr/>
          <p:nvPr userDrawn="1"/>
        </p:nvGrpSpPr>
        <p:grpSpPr>
          <a:xfrm>
            <a:off x="4172019" y="5262969"/>
            <a:ext cx="1039523" cy="1422234"/>
            <a:chOff x="0" y="0"/>
            <a:chExt cx="490256" cy="670749"/>
          </a:xfrm>
        </p:grpSpPr>
        <p:sp>
          <p:nvSpPr>
            <p:cNvPr id="276" name="Freeform 79">
              <a:extLst>
                <a:ext uri="{FF2B5EF4-FFF2-40B4-BE49-F238E27FC236}">
                  <a16:creationId xmlns:a16="http://schemas.microsoft.com/office/drawing/2014/main" id="{B68D239C-168F-052A-8607-3D46801BCE49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77" name="TextBox 80">
              <a:extLst>
                <a:ext uri="{FF2B5EF4-FFF2-40B4-BE49-F238E27FC236}">
                  <a16:creationId xmlns:a16="http://schemas.microsoft.com/office/drawing/2014/main" id="{7B17D69A-CEC0-AAD5-04A6-53D00230F6E5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278" name="Picture Placeholder 87">
            <a:extLst>
              <a:ext uri="{FF2B5EF4-FFF2-40B4-BE49-F238E27FC236}">
                <a16:creationId xmlns:a16="http://schemas.microsoft.com/office/drawing/2014/main" id="{21922B9C-F453-9746-DF89-38CAE99A7D05}"/>
              </a:ext>
            </a:extLst>
          </p:cNvPr>
          <p:cNvSpPr>
            <a:spLocks noGrp="1"/>
          </p:cNvSpPr>
          <p:nvPr>
            <p:ph type="pic" sz="quarter" idx="80" hasCustomPrompt="1"/>
          </p:nvPr>
        </p:nvSpPr>
        <p:spPr>
          <a:xfrm>
            <a:off x="4169239" y="5262521"/>
            <a:ext cx="1039523" cy="1422234"/>
          </a:xfrm>
        </p:spPr>
        <p:txBody>
          <a:bodyPr anchor="t">
            <a:noAutofit/>
          </a:bodyPr>
          <a:lstStyle>
            <a:lvl1pPr marL="0" indent="0">
              <a:buNone/>
              <a:defRPr sz="8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279" name="Text Placeholder 79">
            <a:extLst>
              <a:ext uri="{FF2B5EF4-FFF2-40B4-BE49-F238E27FC236}">
                <a16:creationId xmlns:a16="http://schemas.microsoft.com/office/drawing/2014/main" id="{B9294738-0D14-E4FC-11A9-D7B95811C08B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4153785" y="4823404"/>
            <a:ext cx="1082710" cy="193076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280" name="Group 81">
            <a:extLst>
              <a:ext uri="{FF2B5EF4-FFF2-40B4-BE49-F238E27FC236}">
                <a16:creationId xmlns:a16="http://schemas.microsoft.com/office/drawing/2014/main" id="{233538C4-180C-15BC-0B25-7B24A1F56C04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159998" y="6480717"/>
            <a:ext cx="1082710" cy="155312"/>
            <a:chOff x="63500" y="63498"/>
            <a:chExt cx="2015109" cy="289053"/>
          </a:xfrm>
        </p:grpSpPr>
        <p:sp>
          <p:nvSpPr>
            <p:cNvPr id="281" name="Freeform 82">
              <a:extLst>
                <a:ext uri="{FF2B5EF4-FFF2-40B4-BE49-F238E27FC236}">
                  <a16:creationId xmlns:a16="http://schemas.microsoft.com/office/drawing/2014/main" id="{F481FDE9-88E2-A606-D684-282DD29BA471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82" name="Freeform 83">
              <a:extLst>
                <a:ext uri="{FF2B5EF4-FFF2-40B4-BE49-F238E27FC236}">
                  <a16:creationId xmlns:a16="http://schemas.microsoft.com/office/drawing/2014/main" id="{AC219638-E9F8-E572-FE1F-70273435C74B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83" name="Freeform 84">
              <a:extLst>
                <a:ext uri="{FF2B5EF4-FFF2-40B4-BE49-F238E27FC236}">
                  <a16:creationId xmlns:a16="http://schemas.microsoft.com/office/drawing/2014/main" id="{D747C65E-EC21-2546-5002-D7B85C2815C0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284" name="Group 86">
            <a:extLst>
              <a:ext uri="{FF2B5EF4-FFF2-40B4-BE49-F238E27FC236}">
                <a16:creationId xmlns:a16="http://schemas.microsoft.com/office/drawing/2014/main" id="{FA69657F-F399-0BFA-B720-D9576A9CDB8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169239" y="6825761"/>
            <a:ext cx="116628" cy="166019"/>
            <a:chOff x="0" y="0"/>
            <a:chExt cx="217068" cy="308991"/>
          </a:xfrm>
        </p:grpSpPr>
        <p:sp>
          <p:nvSpPr>
            <p:cNvPr id="285" name="Freeform 87">
              <a:extLst>
                <a:ext uri="{FF2B5EF4-FFF2-40B4-BE49-F238E27FC236}">
                  <a16:creationId xmlns:a16="http://schemas.microsoft.com/office/drawing/2014/main" id="{10482E4D-D92E-7139-DD2B-25981D04D4D4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286" name="Text Placeholder 85">
            <a:extLst>
              <a:ext uri="{FF2B5EF4-FFF2-40B4-BE49-F238E27FC236}">
                <a16:creationId xmlns:a16="http://schemas.microsoft.com/office/drawing/2014/main" id="{9191FCF3-3E28-6786-D7CE-F9CF0094D77E}"/>
              </a:ext>
            </a:extLst>
          </p:cNvPr>
          <p:cNvSpPr>
            <a:spLocks noGrp="1"/>
          </p:cNvSpPr>
          <p:nvPr>
            <p:ph type="body" sz="quarter" idx="82" hasCustomPrompt="1"/>
          </p:nvPr>
        </p:nvSpPr>
        <p:spPr>
          <a:xfrm>
            <a:off x="4153785" y="5022454"/>
            <a:ext cx="1082710" cy="193076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287" name="Text Placeholder 89">
            <a:extLst>
              <a:ext uri="{FF2B5EF4-FFF2-40B4-BE49-F238E27FC236}">
                <a16:creationId xmlns:a16="http://schemas.microsoft.com/office/drawing/2014/main" id="{311F4E0A-1EDA-4591-D58B-8B86A9BC463E}"/>
              </a:ext>
            </a:extLst>
          </p:cNvPr>
          <p:cNvSpPr>
            <a:spLocks noGrp="1"/>
          </p:cNvSpPr>
          <p:nvPr>
            <p:ph type="body" sz="quarter" idx="83" hasCustomPrompt="1"/>
          </p:nvPr>
        </p:nvSpPr>
        <p:spPr>
          <a:xfrm>
            <a:off x="4159997" y="6493641"/>
            <a:ext cx="1082710" cy="139530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288" name="Text Placeholder 67">
            <a:extLst>
              <a:ext uri="{FF2B5EF4-FFF2-40B4-BE49-F238E27FC236}">
                <a16:creationId xmlns:a16="http://schemas.microsoft.com/office/drawing/2014/main" id="{9DC4A32F-0DCF-BFE1-F606-0E2FA4EC4298}"/>
              </a:ext>
            </a:extLst>
          </p:cNvPr>
          <p:cNvSpPr>
            <a:spLocks noGrp="1"/>
          </p:cNvSpPr>
          <p:nvPr>
            <p:ph type="body" sz="quarter" idx="84" hasCustomPrompt="1"/>
          </p:nvPr>
        </p:nvSpPr>
        <p:spPr>
          <a:xfrm>
            <a:off x="4320901" y="6804845"/>
            <a:ext cx="885782" cy="207852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289" name="Group 78">
            <a:extLst>
              <a:ext uri="{FF2B5EF4-FFF2-40B4-BE49-F238E27FC236}">
                <a16:creationId xmlns:a16="http://schemas.microsoft.com/office/drawing/2014/main" id="{F4F818AE-A2D1-CB8E-AF69-374E2B00FF30}"/>
              </a:ext>
            </a:extLst>
          </p:cNvPr>
          <p:cNvGrpSpPr/>
          <p:nvPr userDrawn="1"/>
        </p:nvGrpSpPr>
        <p:grpSpPr>
          <a:xfrm>
            <a:off x="5454924" y="5262969"/>
            <a:ext cx="1039523" cy="1422234"/>
            <a:chOff x="0" y="0"/>
            <a:chExt cx="490256" cy="670749"/>
          </a:xfrm>
        </p:grpSpPr>
        <p:sp>
          <p:nvSpPr>
            <p:cNvPr id="290" name="Freeform 79">
              <a:extLst>
                <a:ext uri="{FF2B5EF4-FFF2-40B4-BE49-F238E27FC236}">
                  <a16:creationId xmlns:a16="http://schemas.microsoft.com/office/drawing/2014/main" id="{B626C3D3-A3E1-6C7D-66B3-1B7351EEF3CD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91" name="TextBox 80">
              <a:extLst>
                <a:ext uri="{FF2B5EF4-FFF2-40B4-BE49-F238E27FC236}">
                  <a16:creationId xmlns:a16="http://schemas.microsoft.com/office/drawing/2014/main" id="{C51F75BB-F3B1-DE02-09D7-5ED69275EA76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292" name="Picture Placeholder 87">
            <a:extLst>
              <a:ext uri="{FF2B5EF4-FFF2-40B4-BE49-F238E27FC236}">
                <a16:creationId xmlns:a16="http://schemas.microsoft.com/office/drawing/2014/main" id="{87B78E7C-A569-DF02-254C-B20E78ABD191}"/>
              </a:ext>
            </a:extLst>
          </p:cNvPr>
          <p:cNvSpPr>
            <a:spLocks noGrp="1"/>
          </p:cNvSpPr>
          <p:nvPr>
            <p:ph type="pic" sz="quarter" idx="85" hasCustomPrompt="1"/>
          </p:nvPr>
        </p:nvSpPr>
        <p:spPr>
          <a:xfrm>
            <a:off x="5452144" y="5262521"/>
            <a:ext cx="1039523" cy="1422234"/>
          </a:xfrm>
        </p:spPr>
        <p:txBody>
          <a:bodyPr anchor="t">
            <a:noAutofit/>
          </a:bodyPr>
          <a:lstStyle>
            <a:lvl1pPr marL="0" indent="0">
              <a:buNone/>
              <a:defRPr sz="8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293" name="Text Placeholder 79">
            <a:extLst>
              <a:ext uri="{FF2B5EF4-FFF2-40B4-BE49-F238E27FC236}">
                <a16:creationId xmlns:a16="http://schemas.microsoft.com/office/drawing/2014/main" id="{94FEEF06-45A8-62FC-8972-F0181EE72048}"/>
              </a:ext>
            </a:extLst>
          </p:cNvPr>
          <p:cNvSpPr>
            <a:spLocks noGrp="1"/>
          </p:cNvSpPr>
          <p:nvPr>
            <p:ph type="body" sz="quarter" idx="86" hasCustomPrompt="1"/>
          </p:nvPr>
        </p:nvSpPr>
        <p:spPr>
          <a:xfrm>
            <a:off x="5436690" y="4823404"/>
            <a:ext cx="1082710" cy="193076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294" name="Group 81">
            <a:extLst>
              <a:ext uri="{FF2B5EF4-FFF2-40B4-BE49-F238E27FC236}">
                <a16:creationId xmlns:a16="http://schemas.microsoft.com/office/drawing/2014/main" id="{5964A5C4-C6F6-AEC7-EF8B-CBF6F7288CB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442903" y="6480717"/>
            <a:ext cx="1082710" cy="155312"/>
            <a:chOff x="63500" y="63498"/>
            <a:chExt cx="2015109" cy="289053"/>
          </a:xfrm>
        </p:grpSpPr>
        <p:sp>
          <p:nvSpPr>
            <p:cNvPr id="295" name="Freeform 82">
              <a:extLst>
                <a:ext uri="{FF2B5EF4-FFF2-40B4-BE49-F238E27FC236}">
                  <a16:creationId xmlns:a16="http://schemas.microsoft.com/office/drawing/2014/main" id="{02B23561-CD11-C224-F3CB-2211B716455E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96" name="Freeform 83">
              <a:extLst>
                <a:ext uri="{FF2B5EF4-FFF2-40B4-BE49-F238E27FC236}">
                  <a16:creationId xmlns:a16="http://schemas.microsoft.com/office/drawing/2014/main" id="{3225A557-DCB9-99EF-0B97-BD58EBE0896F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97" name="Freeform 84">
              <a:extLst>
                <a:ext uri="{FF2B5EF4-FFF2-40B4-BE49-F238E27FC236}">
                  <a16:creationId xmlns:a16="http://schemas.microsoft.com/office/drawing/2014/main" id="{99E66654-E5A0-81D0-BD5F-0D65BB13ACEE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298" name="Group 86">
            <a:extLst>
              <a:ext uri="{FF2B5EF4-FFF2-40B4-BE49-F238E27FC236}">
                <a16:creationId xmlns:a16="http://schemas.microsoft.com/office/drawing/2014/main" id="{B6F10BC3-0642-E8AE-25DE-FF0004D8DB7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452144" y="6825761"/>
            <a:ext cx="116628" cy="166019"/>
            <a:chOff x="0" y="0"/>
            <a:chExt cx="217068" cy="308991"/>
          </a:xfrm>
        </p:grpSpPr>
        <p:sp>
          <p:nvSpPr>
            <p:cNvPr id="299" name="Freeform 87">
              <a:extLst>
                <a:ext uri="{FF2B5EF4-FFF2-40B4-BE49-F238E27FC236}">
                  <a16:creationId xmlns:a16="http://schemas.microsoft.com/office/drawing/2014/main" id="{B7E361D8-561D-B6A7-EE67-B9CCA70780F1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300" name="Text Placeholder 85">
            <a:extLst>
              <a:ext uri="{FF2B5EF4-FFF2-40B4-BE49-F238E27FC236}">
                <a16:creationId xmlns:a16="http://schemas.microsoft.com/office/drawing/2014/main" id="{708EA693-914B-2E83-82E7-576FC217BE10}"/>
              </a:ext>
            </a:extLst>
          </p:cNvPr>
          <p:cNvSpPr>
            <a:spLocks noGrp="1"/>
          </p:cNvSpPr>
          <p:nvPr>
            <p:ph type="body" sz="quarter" idx="87" hasCustomPrompt="1"/>
          </p:nvPr>
        </p:nvSpPr>
        <p:spPr>
          <a:xfrm>
            <a:off x="5436690" y="5022454"/>
            <a:ext cx="1082710" cy="193076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301" name="Text Placeholder 89">
            <a:extLst>
              <a:ext uri="{FF2B5EF4-FFF2-40B4-BE49-F238E27FC236}">
                <a16:creationId xmlns:a16="http://schemas.microsoft.com/office/drawing/2014/main" id="{9CDE16C6-0D98-2B8C-12BF-AEAEF26B7520}"/>
              </a:ext>
            </a:extLst>
          </p:cNvPr>
          <p:cNvSpPr>
            <a:spLocks noGrp="1"/>
          </p:cNvSpPr>
          <p:nvPr>
            <p:ph type="body" sz="quarter" idx="88" hasCustomPrompt="1"/>
          </p:nvPr>
        </p:nvSpPr>
        <p:spPr>
          <a:xfrm>
            <a:off x="5442902" y="6493641"/>
            <a:ext cx="1082710" cy="139530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302" name="Text Placeholder 67">
            <a:extLst>
              <a:ext uri="{FF2B5EF4-FFF2-40B4-BE49-F238E27FC236}">
                <a16:creationId xmlns:a16="http://schemas.microsoft.com/office/drawing/2014/main" id="{2EBC80C5-D653-9083-9AE2-B8FCE9751411}"/>
              </a:ext>
            </a:extLst>
          </p:cNvPr>
          <p:cNvSpPr>
            <a:spLocks noGrp="1"/>
          </p:cNvSpPr>
          <p:nvPr>
            <p:ph type="body" sz="quarter" idx="89" hasCustomPrompt="1"/>
          </p:nvPr>
        </p:nvSpPr>
        <p:spPr>
          <a:xfrm>
            <a:off x="5603806" y="6804845"/>
            <a:ext cx="885782" cy="207852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821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peo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6DF69D7E-3DE5-E271-04D5-AF6FD1721E6B}"/>
              </a:ext>
            </a:extLst>
          </p:cNvPr>
          <p:cNvGrpSpPr/>
          <p:nvPr userDrawn="1"/>
        </p:nvGrpSpPr>
        <p:grpSpPr>
          <a:xfrm>
            <a:off x="401449" y="152400"/>
            <a:ext cx="6055103" cy="765599"/>
            <a:chOff x="381630" y="609600"/>
            <a:chExt cx="6055103" cy="765599"/>
          </a:xfrm>
        </p:grpSpPr>
        <p:grpSp>
          <p:nvGrpSpPr>
            <p:cNvPr id="7" name="Group 2">
              <a:extLst>
                <a:ext uri="{FF2B5EF4-FFF2-40B4-BE49-F238E27FC236}">
                  <a16:creationId xmlns:a16="http://schemas.microsoft.com/office/drawing/2014/main" id="{EDB0AF1C-7F9E-EB1F-89CA-C2EA5D73418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81630" y="609600"/>
              <a:ext cx="941620" cy="765599"/>
              <a:chOff x="0" y="0"/>
              <a:chExt cx="2557920" cy="2079765"/>
            </a:xfrm>
          </p:grpSpPr>
          <p:sp>
            <p:nvSpPr>
              <p:cNvPr id="37" name="Freeform 3">
                <a:extLst>
                  <a:ext uri="{FF2B5EF4-FFF2-40B4-BE49-F238E27FC236}">
                    <a16:creationId xmlns:a16="http://schemas.microsoft.com/office/drawing/2014/main" id="{44DA2581-199E-EE5A-D447-D191C84616CE}"/>
                  </a:ext>
                </a:extLst>
              </p:cNvPr>
              <p:cNvSpPr/>
              <p:nvPr/>
            </p:nvSpPr>
            <p:spPr>
              <a:xfrm>
                <a:off x="63500" y="63500"/>
                <a:ext cx="1372108" cy="1952752"/>
              </a:xfrm>
              <a:custGeom>
                <a:avLst/>
                <a:gdLst/>
                <a:ahLst/>
                <a:cxnLst/>
                <a:rect l="l" t="t" r="r" b="b"/>
                <a:pathLst>
                  <a:path w="1372108" h="1952752">
                    <a:moveTo>
                      <a:pt x="1372108" y="210439"/>
                    </a:moveTo>
                    <a:lnTo>
                      <a:pt x="267589" y="1952752"/>
                    </a:lnTo>
                    <a:lnTo>
                      <a:pt x="0" y="1952752"/>
                    </a:lnTo>
                    <a:lnTo>
                      <a:pt x="1238631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8" name="Freeform 4">
                <a:extLst>
                  <a:ext uri="{FF2B5EF4-FFF2-40B4-BE49-F238E27FC236}">
                    <a16:creationId xmlns:a16="http://schemas.microsoft.com/office/drawing/2014/main" id="{C6DBFCBE-7784-6CF9-1152-79FB5E99E9CD}"/>
                  </a:ext>
                </a:extLst>
              </p:cNvPr>
              <p:cNvSpPr/>
              <p:nvPr/>
            </p:nvSpPr>
            <p:spPr>
              <a:xfrm>
                <a:off x="427355" y="349758"/>
                <a:ext cx="1104519" cy="1666494"/>
              </a:xfrm>
              <a:custGeom>
                <a:avLst/>
                <a:gdLst/>
                <a:ahLst/>
                <a:cxnLst/>
                <a:rect l="l" t="t" r="r" b="b"/>
                <a:pathLst>
                  <a:path w="1104519" h="1666494">
                    <a:moveTo>
                      <a:pt x="1104519" y="75946"/>
                    </a:moveTo>
                    <a:lnTo>
                      <a:pt x="96139" y="1666494"/>
                    </a:lnTo>
                    <a:lnTo>
                      <a:pt x="0" y="1666494"/>
                    </a:lnTo>
                    <a:lnTo>
                      <a:pt x="1056386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9" name="Freeform 5">
                <a:extLst>
                  <a:ext uri="{FF2B5EF4-FFF2-40B4-BE49-F238E27FC236}">
                    <a16:creationId xmlns:a16="http://schemas.microsoft.com/office/drawing/2014/main" id="{14E3C689-339A-88A3-BB19-D025AB2DFD6D}"/>
                  </a:ext>
                </a:extLst>
              </p:cNvPr>
              <p:cNvSpPr/>
              <p:nvPr/>
            </p:nvSpPr>
            <p:spPr>
              <a:xfrm>
                <a:off x="619760" y="501523"/>
                <a:ext cx="1008380" cy="1514729"/>
              </a:xfrm>
              <a:custGeom>
                <a:avLst/>
                <a:gdLst/>
                <a:ahLst/>
                <a:cxnLst/>
                <a:rect l="l" t="t" r="r" b="b"/>
                <a:pathLst>
                  <a:path w="1008380" h="1514729">
                    <a:moveTo>
                      <a:pt x="1008380" y="75819"/>
                    </a:moveTo>
                    <a:lnTo>
                      <a:pt x="96266" y="1514729"/>
                    </a:lnTo>
                    <a:lnTo>
                      <a:pt x="0" y="1514729"/>
                    </a:lnTo>
                    <a:lnTo>
                      <a:pt x="960247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0" name="Freeform 6">
                <a:extLst>
                  <a:ext uri="{FF2B5EF4-FFF2-40B4-BE49-F238E27FC236}">
                    <a16:creationId xmlns:a16="http://schemas.microsoft.com/office/drawing/2014/main" id="{8A9A4C90-D29D-399B-A811-FE1A04570E93}"/>
                  </a:ext>
                </a:extLst>
              </p:cNvPr>
              <p:cNvSpPr/>
              <p:nvPr/>
            </p:nvSpPr>
            <p:spPr>
              <a:xfrm>
                <a:off x="812038" y="653288"/>
                <a:ext cx="912368" cy="1362964"/>
              </a:xfrm>
              <a:custGeom>
                <a:avLst/>
                <a:gdLst/>
                <a:ahLst/>
                <a:cxnLst/>
                <a:rect l="l" t="t" r="r" b="b"/>
                <a:pathLst>
                  <a:path w="912368" h="1362964">
                    <a:moveTo>
                      <a:pt x="912368" y="75819"/>
                    </a:moveTo>
                    <a:lnTo>
                      <a:pt x="96266" y="1362964"/>
                    </a:lnTo>
                    <a:lnTo>
                      <a:pt x="0" y="1362964"/>
                    </a:lnTo>
                    <a:lnTo>
                      <a:pt x="864235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1" name="Freeform 7">
                <a:extLst>
                  <a:ext uri="{FF2B5EF4-FFF2-40B4-BE49-F238E27FC236}">
                    <a16:creationId xmlns:a16="http://schemas.microsoft.com/office/drawing/2014/main" id="{73EF8E18-6CB1-6DF7-0F6B-A70C65464237}"/>
                  </a:ext>
                </a:extLst>
              </p:cNvPr>
              <p:cNvSpPr/>
              <p:nvPr/>
            </p:nvSpPr>
            <p:spPr>
              <a:xfrm>
                <a:off x="1004570" y="805180"/>
                <a:ext cx="815975" cy="1211072"/>
              </a:xfrm>
              <a:custGeom>
                <a:avLst/>
                <a:gdLst/>
                <a:ahLst/>
                <a:cxnLst/>
                <a:rect l="l" t="t" r="r" b="b"/>
                <a:pathLst>
                  <a:path w="815975" h="1211072">
                    <a:moveTo>
                      <a:pt x="815975" y="75692"/>
                    </a:moveTo>
                    <a:lnTo>
                      <a:pt x="96139" y="1211072"/>
                    </a:lnTo>
                    <a:lnTo>
                      <a:pt x="0" y="1211072"/>
                    </a:lnTo>
                    <a:lnTo>
                      <a:pt x="767969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2" name="Freeform 8">
                <a:extLst>
                  <a:ext uri="{FF2B5EF4-FFF2-40B4-BE49-F238E27FC236}">
                    <a16:creationId xmlns:a16="http://schemas.microsoft.com/office/drawing/2014/main" id="{DFF34160-02E5-4682-9C50-5F0E4875963F}"/>
                  </a:ext>
                </a:extLst>
              </p:cNvPr>
              <p:cNvSpPr/>
              <p:nvPr/>
            </p:nvSpPr>
            <p:spPr>
              <a:xfrm>
                <a:off x="1196975" y="956691"/>
                <a:ext cx="719709" cy="1059561"/>
              </a:xfrm>
              <a:custGeom>
                <a:avLst/>
                <a:gdLst/>
                <a:ahLst/>
                <a:cxnLst/>
                <a:rect l="l" t="t" r="r" b="b"/>
                <a:pathLst>
                  <a:path w="719709" h="1059561">
                    <a:moveTo>
                      <a:pt x="719709" y="75946"/>
                    </a:moveTo>
                    <a:lnTo>
                      <a:pt x="96139" y="1059561"/>
                    </a:lnTo>
                    <a:lnTo>
                      <a:pt x="0" y="1059561"/>
                    </a:lnTo>
                    <a:lnTo>
                      <a:pt x="671703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3" name="Freeform 9">
                <a:extLst>
                  <a:ext uri="{FF2B5EF4-FFF2-40B4-BE49-F238E27FC236}">
                    <a16:creationId xmlns:a16="http://schemas.microsoft.com/office/drawing/2014/main" id="{0A58EA7C-47D9-62DA-1177-AE2F66DD29BE}"/>
                  </a:ext>
                </a:extLst>
              </p:cNvPr>
              <p:cNvSpPr/>
              <p:nvPr/>
            </p:nvSpPr>
            <p:spPr>
              <a:xfrm>
                <a:off x="1389380" y="1108456"/>
                <a:ext cx="623570" cy="907796"/>
              </a:xfrm>
              <a:custGeom>
                <a:avLst/>
                <a:gdLst/>
                <a:ahLst/>
                <a:cxnLst/>
                <a:rect l="l" t="t" r="r" b="b"/>
                <a:pathLst>
                  <a:path w="623570" h="907796">
                    <a:moveTo>
                      <a:pt x="623570" y="75946"/>
                    </a:moveTo>
                    <a:lnTo>
                      <a:pt x="96139" y="907796"/>
                    </a:lnTo>
                    <a:lnTo>
                      <a:pt x="0" y="907796"/>
                    </a:lnTo>
                    <a:lnTo>
                      <a:pt x="575564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4" name="Freeform 10">
                <a:extLst>
                  <a:ext uri="{FF2B5EF4-FFF2-40B4-BE49-F238E27FC236}">
                    <a16:creationId xmlns:a16="http://schemas.microsoft.com/office/drawing/2014/main" id="{F47F8B13-20CC-6B3B-DC20-36F7F96957A8}"/>
                  </a:ext>
                </a:extLst>
              </p:cNvPr>
              <p:cNvSpPr/>
              <p:nvPr/>
            </p:nvSpPr>
            <p:spPr>
              <a:xfrm>
                <a:off x="1581658" y="1260221"/>
                <a:ext cx="527431" cy="756031"/>
              </a:xfrm>
              <a:custGeom>
                <a:avLst/>
                <a:gdLst/>
                <a:ahLst/>
                <a:cxnLst/>
                <a:rect l="l" t="t" r="r" b="b"/>
                <a:pathLst>
                  <a:path w="527431" h="756031">
                    <a:moveTo>
                      <a:pt x="527431" y="75819"/>
                    </a:moveTo>
                    <a:lnTo>
                      <a:pt x="96139" y="756031"/>
                    </a:lnTo>
                    <a:lnTo>
                      <a:pt x="0" y="756031"/>
                    </a:lnTo>
                    <a:lnTo>
                      <a:pt x="479425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5" name="Freeform 11">
                <a:extLst>
                  <a:ext uri="{FF2B5EF4-FFF2-40B4-BE49-F238E27FC236}">
                    <a16:creationId xmlns:a16="http://schemas.microsoft.com/office/drawing/2014/main" id="{AD1369D2-002B-1DBF-692F-812898BC6CAB}"/>
                  </a:ext>
                </a:extLst>
              </p:cNvPr>
              <p:cNvSpPr/>
              <p:nvPr/>
            </p:nvSpPr>
            <p:spPr>
              <a:xfrm>
                <a:off x="1774063" y="1411859"/>
                <a:ext cx="431165" cy="604393"/>
              </a:xfrm>
              <a:custGeom>
                <a:avLst/>
                <a:gdLst/>
                <a:ahLst/>
                <a:cxnLst/>
                <a:rect l="l" t="t" r="r" b="b"/>
                <a:pathLst>
                  <a:path w="431165" h="604393">
                    <a:moveTo>
                      <a:pt x="431165" y="75819"/>
                    </a:moveTo>
                    <a:lnTo>
                      <a:pt x="96139" y="604393"/>
                    </a:lnTo>
                    <a:lnTo>
                      <a:pt x="0" y="604393"/>
                    </a:lnTo>
                    <a:lnTo>
                      <a:pt x="383159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6" name="Freeform 12">
                <a:extLst>
                  <a:ext uri="{FF2B5EF4-FFF2-40B4-BE49-F238E27FC236}">
                    <a16:creationId xmlns:a16="http://schemas.microsoft.com/office/drawing/2014/main" id="{68091D8F-E38F-9BFF-A4D0-75AE3983E297}"/>
                  </a:ext>
                </a:extLst>
              </p:cNvPr>
              <p:cNvSpPr/>
              <p:nvPr/>
            </p:nvSpPr>
            <p:spPr>
              <a:xfrm>
                <a:off x="1966468" y="1563370"/>
                <a:ext cx="335026" cy="452882"/>
              </a:xfrm>
              <a:custGeom>
                <a:avLst/>
                <a:gdLst/>
                <a:ahLst/>
                <a:cxnLst/>
                <a:rect l="l" t="t" r="r" b="b"/>
                <a:pathLst>
                  <a:path w="335026" h="452882">
                    <a:moveTo>
                      <a:pt x="335026" y="75946"/>
                    </a:moveTo>
                    <a:lnTo>
                      <a:pt x="96266" y="452882"/>
                    </a:lnTo>
                    <a:lnTo>
                      <a:pt x="0" y="452882"/>
                    </a:lnTo>
                    <a:lnTo>
                      <a:pt x="286893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7" name="Freeform 13">
                <a:extLst>
                  <a:ext uri="{FF2B5EF4-FFF2-40B4-BE49-F238E27FC236}">
                    <a16:creationId xmlns:a16="http://schemas.microsoft.com/office/drawing/2014/main" id="{2E9B42EA-2E52-5C8B-B196-FD405BF2C99F}"/>
                  </a:ext>
                </a:extLst>
              </p:cNvPr>
              <p:cNvSpPr/>
              <p:nvPr/>
            </p:nvSpPr>
            <p:spPr>
              <a:xfrm>
                <a:off x="2158873" y="1715135"/>
                <a:ext cx="238887" cy="301117"/>
              </a:xfrm>
              <a:custGeom>
                <a:avLst/>
                <a:gdLst/>
                <a:ahLst/>
                <a:cxnLst/>
                <a:rect l="l" t="t" r="r" b="b"/>
                <a:pathLst>
                  <a:path w="238887" h="301117">
                    <a:moveTo>
                      <a:pt x="238887" y="76073"/>
                    </a:moveTo>
                    <a:lnTo>
                      <a:pt x="96266" y="301117"/>
                    </a:lnTo>
                    <a:lnTo>
                      <a:pt x="0" y="301117"/>
                    </a:lnTo>
                    <a:lnTo>
                      <a:pt x="190754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8" name="Freeform 14">
                <a:extLst>
                  <a:ext uri="{FF2B5EF4-FFF2-40B4-BE49-F238E27FC236}">
                    <a16:creationId xmlns:a16="http://schemas.microsoft.com/office/drawing/2014/main" id="{AD86B335-3967-2124-E690-BB0C350750E8}"/>
                  </a:ext>
                </a:extLst>
              </p:cNvPr>
              <p:cNvSpPr/>
              <p:nvPr/>
            </p:nvSpPr>
            <p:spPr>
              <a:xfrm>
                <a:off x="2351405" y="1867027"/>
                <a:ext cx="143002" cy="149225"/>
              </a:xfrm>
              <a:custGeom>
                <a:avLst/>
                <a:gdLst/>
                <a:ahLst/>
                <a:cxnLst/>
                <a:rect l="l" t="t" r="r" b="b"/>
                <a:pathLst>
                  <a:path w="143002" h="149225">
                    <a:moveTo>
                      <a:pt x="143002" y="76581"/>
                    </a:moveTo>
                    <a:lnTo>
                      <a:pt x="143002" y="76708"/>
                    </a:lnTo>
                    <a:lnTo>
                      <a:pt x="97028" y="149225"/>
                    </a:lnTo>
                    <a:lnTo>
                      <a:pt x="0" y="149225"/>
                    </a:lnTo>
                    <a:lnTo>
                      <a:pt x="94488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8" name="Group 17">
              <a:extLst>
                <a:ext uri="{FF2B5EF4-FFF2-40B4-BE49-F238E27FC236}">
                  <a16:creationId xmlns:a16="http://schemas.microsoft.com/office/drawing/2014/main" id="{BFDD54D1-7D0A-6064-89AC-502A1FE6082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506078" y="1175057"/>
              <a:ext cx="250121" cy="127438"/>
              <a:chOff x="0" y="0"/>
              <a:chExt cx="679463" cy="346189"/>
            </a:xfrm>
          </p:grpSpPr>
          <p:sp>
            <p:nvSpPr>
              <p:cNvPr id="35" name="Freeform 18">
                <a:extLst>
                  <a:ext uri="{FF2B5EF4-FFF2-40B4-BE49-F238E27FC236}">
                    <a16:creationId xmlns:a16="http://schemas.microsoft.com/office/drawing/2014/main" id="{E3AC879A-5CA7-D87A-C6ED-AB251A99F669}"/>
                  </a:ext>
                </a:extLst>
              </p:cNvPr>
              <p:cNvSpPr/>
              <p:nvPr/>
            </p:nvSpPr>
            <p:spPr>
              <a:xfrm>
                <a:off x="63500" y="63500"/>
                <a:ext cx="248666" cy="219075"/>
              </a:xfrm>
              <a:custGeom>
                <a:avLst/>
                <a:gdLst/>
                <a:ahLst/>
                <a:cxnLst/>
                <a:rect l="l" t="t" r="r" b="b"/>
                <a:pathLst>
                  <a:path w="248666" h="219075">
                    <a:moveTo>
                      <a:pt x="0" y="109093"/>
                    </a:moveTo>
                    <a:lnTo>
                      <a:pt x="0" y="0"/>
                    </a:lnTo>
                    <a:lnTo>
                      <a:pt x="40259" y="0"/>
                    </a:lnTo>
                    <a:lnTo>
                      <a:pt x="40259" y="107950"/>
                    </a:lnTo>
                    <a:cubicBezTo>
                      <a:pt x="40259" y="146685"/>
                      <a:pt x="55880" y="184912"/>
                      <a:pt x="124460" y="184912"/>
                    </a:cubicBezTo>
                    <a:cubicBezTo>
                      <a:pt x="192786" y="184912"/>
                      <a:pt x="208407" y="146431"/>
                      <a:pt x="208407" y="107950"/>
                    </a:cubicBezTo>
                    <a:lnTo>
                      <a:pt x="208407" y="0"/>
                    </a:lnTo>
                    <a:lnTo>
                      <a:pt x="248666" y="0"/>
                    </a:lnTo>
                    <a:lnTo>
                      <a:pt x="248666" y="109093"/>
                    </a:lnTo>
                    <a:cubicBezTo>
                      <a:pt x="248666" y="174371"/>
                      <a:pt x="216789" y="219075"/>
                      <a:pt x="124460" y="219075"/>
                    </a:cubicBezTo>
                    <a:cubicBezTo>
                      <a:pt x="31877" y="219075"/>
                      <a:pt x="0" y="174244"/>
                      <a:pt x="0" y="109093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6" name="Freeform 19">
                <a:extLst>
                  <a:ext uri="{FF2B5EF4-FFF2-40B4-BE49-F238E27FC236}">
                    <a16:creationId xmlns:a16="http://schemas.microsoft.com/office/drawing/2014/main" id="{C4DA020A-BC56-8402-5C27-A135BB426A9E}"/>
                  </a:ext>
                </a:extLst>
              </p:cNvPr>
              <p:cNvSpPr/>
              <p:nvPr/>
            </p:nvSpPr>
            <p:spPr>
              <a:xfrm>
                <a:off x="355600" y="63500"/>
                <a:ext cx="260350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60350" h="213106">
                    <a:moveTo>
                      <a:pt x="0" y="0"/>
                    </a:moveTo>
                    <a:lnTo>
                      <a:pt x="59182" y="0"/>
                    </a:lnTo>
                    <a:lnTo>
                      <a:pt x="220345" y="176784"/>
                    </a:lnTo>
                    <a:lnTo>
                      <a:pt x="220345" y="0"/>
                    </a:lnTo>
                    <a:lnTo>
                      <a:pt x="260350" y="0"/>
                    </a:lnTo>
                    <a:lnTo>
                      <a:pt x="260350" y="213106"/>
                    </a:lnTo>
                    <a:lnTo>
                      <a:pt x="201422" y="213106"/>
                    </a:lnTo>
                    <a:lnTo>
                      <a:pt x="40259" y="36322"/>
                    </a:lnTo>
                    <a:lnTo>
                      <a:pt x="40259" y="213106"/>
                    </a:ln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9" name="Group 20">
              <a:extLst>
                <a:ext uri="{FF2B5EF4-FFF2-40B4-BE49-F238E27FC236}">
                  <a16:creationId xmlns:a16="http://schemas.microsoft.com/office/drawing/2014/main" id="{CFDBD551-77AD-8716-168F-B509F1822F4C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769180" y="1173068"/>
              <a:ext cx="793372" cy="129423"/>
              <a:chOff x="0" y="0"/>
              <a:chExt cx="2155203" cy="351574"/>
            </a:xfrm>
          </p:grpSpPr>
          <p:sp>
            <p:nvSpPr>
              <p:cNvPr id="27" name="Freeform 21">
                <a:extLst>
                  <a:ext uri="{FF2B5EF4-FFF2-40B4-BE49-F238E27FC236}">
                    <a16:creationId xmlns:a16="http://schemas.microsoft.com/office/drawing/2014/main" id="{A720F2F7-77F0-6EF3-C4FC-42B95582BC5A}"/>
                  </a:ext>
                </a:extLst>
              </p:cNvPr>
              <p:cNvSpPr/>
              <p:nvPr/>
            </p:nvSpPr>
            <p:spPr>
              <a:xfrm>
                <a:off x="63500" y="63500"/>
                <a:ext cx="254635" cy="224536"/>
              </a:xfrm>
              <a:custGeom>
                <a:avLst/>
                <a:gdLst/>
                <a:ahLst/>
                <a:cxnLst/>
                <a:rect l="l" t="t" r="r" b="b"/>
                <a:pathLst>
                  <a:path w="254635" h="224536">
                    <a:moveTo>
                      <a:pt x="0" y="147320"/>
                    </a:moveTo>
                    <a:lnTo>
                      <a:pt x="41783" y="147320"/>
                    </a:lnTo>
                    <a:cubicBezTo>
                      <a:pt x="41783" y="181356"/>
                      <a:pt x="68834" y="194564"/>
                      <a:pt x="133477" y="194564"/>
                    </a:cubicBezTo>
                    <a:cubicBezTo>
                      <a:pt x="189738" y="194564"/>
                      <a:pt x="213106" y="185293"/>
                      <a:pt x="213106" y="159639"/>
                    </a:cubicBezTo>
                    <a:cubicBezTo>
                      <a:pt x="213106" y="134366"/>
                      <a:pt x="195707" y="130810"/>
                      <a:pt x="131318" y="126619"/>
                    </a:cubicBezTo>
                    <a:lnTo>
                      <a:pt x="119253" y="125730"/>
                    </a:lnTo>
                    <a:cubicBezTo>
                      <a:pt x="35687" y="120650"/>
                      <a:pt x="6223" y="103759"/>
                      <a:pt x="6223" y="60452"/>
                    </a:cubicBezTo>
                    <a:cubicBezTo>
                      <a:pt x="6350" y="18034"/>
                      <a:pt x="47498" y="0"/>
                      <a:pt x="122428" y="0"/>
                    </a:cubicBezTo>
                    <a:cubicBezTo>
                      <a:pt x="203581" y="0"/>
                      <a:pt x="244475" y="24003"/>
                      <a:pt x="245745" y="73660"/>
                    </a:cubicBezTo>
                    <a:lnTo>
                      <a:pt x="204216" y="73660"/>
                    </a:lnTo>
                    <a:cubicBezTo>
                      <a:pt x="204216" y="40259"/>
                      <a:pt x="174371" y="30099"/>
                      <a:pt x="119126" y="30099"/>
                    </a:cubicBezTo>
                    <a:cubicBezTo>
                      <a:pt x="67437" y="30099"/>
                      <a:pt x="47879" y="38481"/>
                      <a:pt x="47879" y="60452"/>
                    </a:cubicBezTo>
                    <a:cubicBezTo>
                      <a:pt x="47879" y="85344"/>
                      <a:pt x="65913" y="90805"/>
                      <a:pt x="124841" y="94996"/>
                    </a:cubicBezTo>
                    <a:lnTo>
                      <a:pt x="137414" y="95885"/>
                    </a:lnTo>
                    <a:cubicBezTo>
                      <a:pt x="212852" y="101346"/>
                      <a:pt x="254635" y="107315"/>
                      <a:pt x="254635" y="158369"/>
                    </a:cubicBezTo>
                    <a:cubicBezTo>
                      <a:pt x="254635" y="208915"/>
                      <a:pt x="208915" y="224536"/>
                      <a:pt x="133477" y="224536"/>
                    </a:cubicBezTo>
                    <a:cubicBezTo>
                      <a:pt x="46863" y="224536"/>
                      <a:pt x="1524" y="205359"/>
                      <a:pt x="0" y="147320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8" name="Freeform 22">
                <a:extLst>
                  <a:ext uri="{FF2B5EF4-FFF2-40B4-BE49-F238E27FC236}">
                    <a16:creationId xmlns:a16="http://schemas.microsoft.com/office/drawing/2014/main" id="{8E28007B-3604-223F-561A-D72CB608E11B}"/>
                  </a:ext>
                </a:extLst>
              </p:cNvPr>
              <p:cNvSpPr/>
              <p:nvPr/>
            </p:nvSpPr>
            <p:spPr>
              <a:xfrm>
                <a:off x="319786" y="68961"/>
                <a:ext cx="281051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81051" h="213106">
                    <a:moveTo>
                      <a:pt x="120523" y="141224"/>
                    </a:moveTo>
                    <a:lnTo>
                      <a:pt x="0" y="0"/>
                    </a:lnTo>
                    <a:lnTo>
                      <a:pt x="50546" y="0"/>
                    </a:lnTo>
                    <a:lnTo>
                      <a:pt x="140716" y="107950"/>
                    </a:lnTo>
                    <a:lnTo>
                      <a:pt x="231140" y="0"/>
                    </a:lnTo>
                    <a:lnTo>
                      <a:pt x="281051" y="0"/>
                    </a:lnTo>
                    <a:lnTo>
                      <a:pt x="160782" y="141224"/>
                    </a:lnTo>
                    <a:lnTo>
                      <a:pt x="160782" y="213106"/>
                    </a:lnTo>
                    <a:lnTo>
                      <a:pt x="120523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9" name="Freeform 23">
                <a:extLst>
                  <a:ext uri="{FF2B5EF4-FFF2-40B4-BE49-F238E27FC236}">
                    <a16:creationId xmlns:a16="http://schemas.microsoft.com/office/drawing/2014/main" id="{028D3213-3C53-7524-FF5E-7958BAED7A3C}"/>
                  </a:ext>
                </a:extLst>
              </p:cNvPr>
              <p:cNvSpPr/>
              <p:nvPr/>
            </p:nvSpPr>
            <p:spPr>
              <a:xfrm>
                <a:off x="630809" y="68961"/>
                <a:ext cx="260350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60350" h="213106">
                    <a:moveTo>
                      <a:pt x="0" y="0"/>
                    </a:moveTo>
                    <a:lnTo>
                      <a:pt x="59182" y="0"/>
                    </a:lnTo>
                    <a:lnTo>
                      <a:pt x="220345" y="176784"/>
                    </a:lnTo>
                    <a:lnTo>
                      <a:pt x="220345" y="0"/>
                    </a:lnTo>
                    <a:lnTo>
                      <a:pt x="260350" y="0"/>
                    </a:lnTo>
                    <a:lnTo>
                      <a:pt x="260350" y="213106"/>
                    </a:lnTo>
                    <a:lnTo>
                      <a:pt x="201422" y="213106"/>
                    </a:lnTo>
                    <a:lnTo>
                      <a:pt x="40259" y="36322"/>
                    </a:lnTo>
                    <a:lnTo>
                      <a:pt x="40259" y="213106"/>
                    </a:ln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0" name="Freeform 24">
                <a:extLst>
                  <a:ext uri="{FF2B5EF4-FFF2-40B4-BE49-F238E27FC236}">
                    <a16:creationId xmlns:a16="http://schemas.microsoft.com/office/drawing/2014/main" id="{F28BEE19-371A-FB33-450E-47E3AE858096}"/>
                  </a:ext>
                </a:extLst>
              </p:cNvPr>
              <p:cNvSpPr/>
              <p:nvPr/>
            </p:nvSpPr>
            <p:spPr>
              <a:xfrm>
                <a:off x="942086" y="68961"/>
                <a:ext cx="251333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51333" h="213106">
                    <a:moveTo>
                      <a:pt x="123317" y="178816"/>
                    </a:moveTo>
                    <a:cubicBezTo>
                      <a:pt x="175895" y="178816"/>
                      <a:pt x="209931" y="150241"/>
                      <a:pt x="209931" y="106299"/>
                    </a:cubicBezTo>
                    <a:cubicBezTo>
                      <a:pt x="209931" y="62738"/>
                      <a:pt x="176022" y="34163"/>
                      <a:pt x="123317" y="34163"/>
                    </a:cubicBezTo>
                    <a:lnTo>
                      <a:pt x="40386" y="34163"/>
                    </a:lnTo>
                    <a:lnTo>
                      <a:pt x="40386" y="178816"/>
                    </a:lnTo>
                    <a:close/>
                    <a:moveTo>
                      <a:pt x="0" y="0"/>
                    </a:moveTo>
                    <a:lnTo>
                      <a:pt x="138938" y="0"/>
                    </a:lnTo>
                    <a:cubicBezTo>
                      <a:pt x="203581" y="0"/>
                      <a:pt x="251333" y="45085"/>
                      <a:pt x="251333" y="106426"/>
                    </a:cubicBezTo>
                    <a:cubicBezTo>
                      <a:pt x="251333" y="167767"/>
                      <a:pt x="203581" y="213106"/>
                      <a:pt x="138938" y="213106"/>
                    </a:cubicBez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1" name="Freeform 25">
                <a:extLst>
                  <a:ext uri="{FF2B5EF4-FFF2-40B4-BE49-F238E27FC236}">
                    <a16:creationId xmlns:a16="http://schemas.microsoft.com/office/drawing/2014/main" id="{582222EC-B1C3-0E6B-FD30-667264F00638}"/>
                  </a:ext>
                </a:extLst>
              </p:cNvPr>
              <p:cNvSpPr/>
              <p:nvPr/>
            </p:nvSpPr>
            <p:spPr>
              <a:xfrm>
                <a:off x="1232154" y="68961"/>
                <a:ext cx="40259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40259" h="213106">
                    <a:moveTo>
                      <a:pt x="0" y="0"/>
                    </a:moveTo>
                    <a:lnTo>
                      <a:pt x="40259" y="0"/>
                    </a:lnTo>
                    <a:lnTo>
                      <a:pt x="40259" y="213106"/>
                    </a:ln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2" name="Freeform 26">
                <a:extLst>
                  <a:ext uri="{FF2B5EF4-FFF2-40B4-BE49-F238E27FC236}">
                    <a16:creationId xmlns:a16="http://schemas.microsoft.com/office/drawing/2014/main" id="{61834F44-64E0-84C3-8625-3D64931656C1}"/>
                  </a:ext>
                </a:extLst>
              </p:cNvPr>
              <p:cNvSpPr/>
              <p:nvPr/>
            </p:nvSpPr>
            <p:spPr>
              <a:xfrm>
                <a:off x="1311021" y="63627"/>
                <a:ext cx="271526" cy="224409"/>
              </a:xfrm>
              <a:custGeom>
                <a:avLst/>
                <a:gdLst/>
                <a:ahLst/>
                <a:cxnLst/>
                <a:rect l="l" t="t" r="r" b="b"/>
                <a:pathLst>
                  <a:path w="271526" h="224409">
                    <a:moveTo>
                      <a:pt x="0" y="111760"/>
                    </a:moveTo>
                    <a:cubicBezTo>
                      <a:pt x="0" y="43815"/>
                      <a:pt x="57404" y="0"/>
                      <a:pt x="138938" y="0"/>
                    </a:cubicBezTo>
                    <a:cubicBezTo>
                      <a:pt x="211709" y="0"/>
                      <a:pt x="265176" y="36957"/>
                      <a:pt x="271526" y="86233"/>
                    </a:cubicBezTo>
                    <a:lnTo>
                      <a:pt x="229108" y="86233"/>
                    </a:lnTo>
                    <a:cubicBezTo>
                      <a:pt x="224028" y="60960"/>
                      <a:pt x="190881" y="33909"/>
                      <a:pt x="138938" y="33909"/>
                    </a:cubicBezTo>
                    <a:cubicBezTo>
                      <a:pt x="80010" y="33909"/>
                      <a:pt x="41783" y="66421"/>
                      <a:pt x="41783" y="111760"/>
                    </a:cubicBezTo>
                    <a:cubicBezTo>
                      <a:pt x="41783" y="157480"/>
                      <a:pt x="80010" y="190246"/>
                      <a:pt x="138938" y="190246"/>
                    </a:cubicBezTo>
                    <a:cubicBezTo>
                      <a:pt x="191008" y="190246"/>
                      <a:pt x="224028" y="162941"/>
                      <a:pt x="229108" y="137287"/>
                    </a:cubicBezTo>
                    <a:lnTo>
                      <a:pt x="271526" y="137287"/>
                    </a:lnTo>
                    <a:cubicBezTo>
                      <a:pt x="265557" y="187198"/>
                      <a:pt x="211709" y="224409"/>
                      <a:pt x="138938" y="224409"/>
                    </a:cubicBezTo>
                    <a:cubicBezTo>
                      <a:pt x="57404" y="224409"/>
                      <a:pt x="0" y="179959"/>
                      <a:pt x="0" y="111633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3" name="Freeform 27">
                <a:extLst>
                  <a:ext uri="{FF2B5EF4-FFF2-40B4-BE49-F238E27FC236}">
                    <a16:creationId xmlns:a16="http://schemas.microsoft.com/office/drawing/2014/main" id="{C1DA50BC-DFF3-14EB-A67B-5B53ACDADA03}"/>
                  </a:ext>
                </a:extLst>
              </p:cNvPr>
              <p:cNvSpPr/>
              <p:nvPr/>
            </p:nvSpPr>
            <p:spPr>
              <a:xfrm>
                <a:off x="1588262" y="68961"/>
                <a:ext cx="286893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86893" h="213106">
                    <a:moveTo>
                      <a:pt x="201422" y="134366"/>
                    </a:moveTo>
                    <a:lnTo>
                      <a:pt x="143764" y="26416"/>
                    </a:lnTo>
                    <a:lnTo>
                      <a:pt x="85725" y="134366"/>
                    </a:lnTo>
                    <a:close/>
                    <a:moveTo>
                      <a:pt x="118237" y="0"/>
                    </a:moveTo>
                    <a:lnTo>
                      <a:pt x="169291" y="0"/>
                    </a:lnTo>
                    <a:lnTo>
                      <a:pt x="286893" y="213106"/>
                    </a:lnTo>
                    <a:lnTo>
                      <a:pt x="243967" y="213106"/>
                    </a:lnTo>
                    <a:lnTo>
                      <a:pt x="217805" y="164338"/>
                    </a:lnTo>
                    <a:lnTo>
                      <a:pt x="69469" y="164338"/>
                    </a:lnTo>
                    <a:lnTo>
                      <a:pt x="43307" y="213106"/>
                    </a:ln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4" name="Freeform 28">
                <a:extLst>
                  <a:ext uri="{FF2B5EF4-FFF2-40B4-BE49-F238E27FC236}">
                    <a16:creationId xmlns:a16="http://schemas.microsoft.com/office/drawing/2014/main" id="{CB301C02-61C8-6173-0523-4C835C58FC17}"/>
                  </a:ext>
                </a:extLst>
              </p:cNvPr>
              <p:cNvSpPr/>
              <p:nvPr/>
            </p:nvSpPr>
            <p:spPr>
              <a:xfrm>
                <a:off x="1845691" y="68961"/>
                <a:ext cx="245999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45999" h="213106">
                    <a:moveTo>
                      <a:pt x="127" y="0"/>
                    </a:moveTo>
                    <a:lnTo>
                      <a:pt x="245999" y="0"/>
                    </a:lnTo>
                    <a:lnTo>
                      <a:pt x="245999" y="34290"/>
                    </a:lnTo>
                    <a:lnTo>
                      <a:pt x="143129" y="34290"/>
                    </a:lnTo>
                    <a:lnTo>
                      <a:pt x="143129" y="213106"/>
                    </a:lnTo>
                    <a:lnTo>
                      <a:pt x="103124" y="213106"/>
                    </a:lnTo>
                    <a:lnTo>
                      <a:pt x="103124" y="34163"/>
                    </a:lnTo>
                    <a:lnTo>
                      <a:pt x="0" y="34163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10" name="Group 32">
              <a:extLst>
                <a:ext uri="{FF2B5EF4-FFF2-40B4-BE49-F238E27FC236}">
                  <a16:creationId xmlns:a16="http://schemas.microsoft.com/office/drawing/2014/main" id="{DAA50BEA-4180-46C8-F450-3BB8442B8F92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573771" y="1172175"/>
              <a:ext cx="478006" cy="130320"/>
              <a:chOff x="0" y="0"/>
              <a:chExt cx="1298512" cy="354012"/>
            </a:xfrm>
          </p:grpSpPr>
          <p:sp>
            <p:nvSpPr>
              <p:cNvPr id="23" name="Freeform 33">
                <a:extLst>
                  <a:ext uri="{FF2B5EF4-FFF2-40B4-BE49-F238E27FC236}">
                    <a16:creationId xmlns:a16="http://schemas.microsoft.com/office/drawing/2014/main" id="{CB89159D-8876-84DF-648B-AD07B3DEF42E}"/>
                  </a:ext>
                </a:extLst>
              </p:cNvPr>
              <p:cNvSpPr/>
              <p:nvPr/>
            </p:nvSpPr>
            <p:spPr>
              <a:xfrm>
                <a:off x="63500" y="68580"/>
                <a:ext cx="255524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255524" h="215900">
                    <a:moveTo>
                      <a:pt x="152146" y="103124"/>
                    </a:moveTo>
                    <a:cubicBezTo>
                      <a:pt x="172339" y="103124"/>
                      <a:pt x="181864" y="98933"/>
                      <a:pt x="181864" y="81153"/>
                    </a:cubicBezTo>
                    <a:cubicBezTo>
                      <a:pt x="181864" y="63373"/>
                      <a:pt x="172212" y="59563"/>
                      <a:pt x="152146" y="59563"/>
                    </a:cubicBezTo>
                    <a:lnTo>
                      <a:pt x="70612" y="59563"/>
                    </a:lnTo>
                    <a:lnTo>
                      <a:pt x="70612" y="103124"/>
                    </a:lnTo>
                    <a:close/>
                    <a:moveTo>
                      <a:pt x="0" y="0"/>
                    </a:moveTo>
                    <a:lnTo>
                      <a:pt x="168910" y="0"/>
                    </a:lnTo>
                    <a:cubicBezTo>
                      <a:pt x="222758" y="0"/>
                      <a:pt x="255524" y="30099"/>
                      <a:pt x="255524" y="81153"/>
                    </a:cubicBezTo>
                    <a:cubicBezTo>
                      <a:pt x="255524" y="131953"/>
                      <a:pt x="222758" y="162306"/>
                      <a:pt x="168910" y="162306"/>
                    </a:cubicBezTo>
                    <a:lnTo>
                      <a:pt x="70612" y="162306"/>
                    </a:lnTo>
                    <a:lnTo>
                      <a:pt x="70612" y="215900"/>
                    </a:lnTo>
                    <a:lnTo>
                      <a:pt x="0" y="215900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4" name="Freeform 34">
                <a:extLst>
                  <a:ext uri="{FF2B5EF4-FFF2-40B4-BE49-F238E27FC236}">
                    <a16:creationId xmlns:a16="http://schemas.microsoft.com/office/drawing/2014/main" id="{5DB8C626-EC2C-8E3E-FFBF-479EA07BB930}"/>
                  </a:ext>
                </a:extLst>
              </p:cNvPr>
              <p:cNvSpPr/>
              <p:nvPr/>
            </p:nvSpPr>
            <p:spPr>
              <a:xfrm>
                <a:off x="342646" y="63500"/>
                <a:ext cx="302768" cy="226949"/>
              </a:xfrm>
              <a:custGeom>
                <a:avLst/>
                <a:gdLst/>
                <a:ahLst/>
                <a:cxnLst/>
                <a:rect l="l" t="t" r="r" b="b"/>
                <a:pathLst>
                  <a:path w="302768" h="226949">
                    <a:moveTo>
                      <a:pt x="151257" y="167513"/>
                    </a:moveTo>
                    <a:cubicBezTo>
                      <a:pt x="199009" y="167513"/>
                      <a:pt x="229489" y="145923"/>
                      <a:pt x="229489" y="113157"/>
                    </a:cubicBezTo>
                    <a:cubicBezTo>
                      <a:pt x="229489" y="80645"/>
                      <a:pt x="199136" y="59309"/>
                      <a:pt x="151257" y="59309"/>
                    </a:cubicBezTo>
                    <a:cubicBezTo>
                      <a:pt x="103759" y="59309"/>
                      <a:pt x="73660" y="80645"/>
                      <a:pt x="73660" y="113157"/>
                    </a:cubicBezTo>
                    <a:cubicBezTo>
                      <a:pt x="73660" y="145923"/>
                      <a:pt x="104013" y="167513"/>
                      <a:pt x="151257" y="167513"/>
                    </a:cubicBezTo>
                    <a:moveTo>
                      <a:pt x="0" y="113030"/>
                    </a:moveTo>
                    <a:cubicBezTo>
                      <a:pt x="0" y="44450"/>
                      <a:pt x="59563" y="0"/>
                      <a:pt x="151257" y="0"/>
                    </a:cubicBezTo>
                    <a:cubicBezTo>
                      <a:pt x="243586" y="0"/>
                      <a:pt x="302768" y="44577"/>
                      <a:pt x="302768" y="113030"/>
                    </a:cubicBezTo>
                    <a:cubicBezTo>
                      <a:pt x="302768" y="182245"/>
                      <a:pt x="243586" y="226949"/>
                      <a:pt x="151257" y="226949"/>
                    </a:cubicBezTo>
                    <a:cubicBezTo>
                      <a:pt x="59563" y="226949"/>
                      <a:pt x="0" y="182118"/>
                      <a:pt x="0" y="113030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5" name="Freeform 35">
                <a:extLst>
                  <a:ext uri="{FF2B5EF4-FFF2-40B4-BE49-F238E27FC236}">
                    <a16:creationId xmlns:a16="http://schemas.microsoft.com/office/drawing/2014/main" id="{503DCD69-454F-1D7B-8846-F44AC6FEEB0E}"/>
                  </a:ext>
                </a:extLst>
              </p:cNvPr>
              <p:cNvSpPr/>
              <p:nvPr/>
            </p:nvSpPr>
            <p:spPr>
              <a:xfrm>
                <a:off x="675386" y="68580"/>
                <a:ext cx="262763" cy="221869"/>
              </a:xfrm>
              <a:custGeom>
                <a:avLst/>
                <a:gdLst/>
                <a:ahLst/>
                <a:cxnLst/>
                <a:rect l="l" t="t" r="r" b="b"/>
                <a:pathLst>
                  <a:path w="262763" h="221869">
                    <a:moveTo>
                      <a:pt x="0" y="110363"/>
                    </a:moveTo>
                    <a:lnTo>
                      <a:pt x="0" y="0"/>
                    </a:lnTo>
                    <a:lnTo>
                      <a:pt x="70612" y="0"/>
                    </a:lnTo>
                    <a:lnTo>
                      <a:pt x="70612" y="107950"/>
                    </a:lnTo>
                    <a:cubicBezTo>
                      <a:pt x="70612" y="135001"/>
                      <a:pt x="82677" y="162433"/>
                      <a:pt x="131318" y="162433"/>
                    </a:cubicBezTo>
                    <a:cubicBezTo>
                      <a:pt x="179959" y="162433"/>
                      <a:pt x="191770" y="134747"/>
                      <a:pt x="191770" y="107950"/>
                    </a:cubicBezTo>
                    <a:lnTo>
                      <a:pt x="191770" y="0"/>
                    </a:lnTo>
                    <a:lnTo>
                      <a:pt x="262763" y="0"/>
                    </a:lnTo>
                    <a:lnTo>
                      <a:pt x="262763" y="110363"/>
                    </a:lnTo>
                    <a:cubicBezTo>
                      <a:pt x="262763" y="182880"/>
                      <a:pt x="223647" y="221869"/>
                      <a:pt x="131318" y="221869"/>
                    </a:cubicBezTo>
                    <a:cubicBezTo>
                      <a:pt x="38735" y="221869"/>
                      <a:pt x="0" y="182753"/>
                      <a:pt x="0" y="110363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6" name="Freeform 36">
                <a:extLst>
                  <a:ext uri="{FF2B5EF4-FFF2-40B4-BE49-F238E27FC236}">
                    <a16:creationId xmlns:a16="http://schemas.microsoft.com/office/drawing/2014/main" id="{196A7852-2001-D545-C74C-5FD8715B22F3}"/>
                  </a:ext>
                </a:extLst>
              </p:cNvPr>
              <p:cNvSpPr/>
              <p:nvPr/>
            </p:nvSpPr>
            <p:spPr>
              <a:xfrm>
                <a:off x="970407" y="68580"/>
                <a:ext cx="264541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264541" h="215900">
                    <a:moveTo>
                      <a:pt x="159131" y="98298"/>
                    </a:moveTo>
                    <a:cubicBezTo>
                      <a:pt x="178054" y="98298"/>
                      <a:pt x="191008" y="94742"/>
                      <a:pt x="191008" y="77216"/>
                    </a:cubicBezTo>
                    <a:cubicBezTo>
                      <a:pt x="191008" y="59690"/>
                      <a:pt x="178054" y="56515"/>
                      <a:pt x="159131" y="56515"/>
                    </a:cubicBezTo>
                    <a:lnTo>
                      <a:pt x="70612" y="56515"/>
                    </a:lnTo>
                    <a:lnTo>
                      <a:pt x="70612" y="98298"/>
                    </a:lnTo>
                    <a:close/>
                    <a:moveTo>
                      <a:pt x="0" y="0"/>
                    </a:moveTo>
                    <a:lnTo>
                      <a:pt x="175895" y="0"/>
                    </a:lnTo>
                    <a:cubicBezTo>
                      <a:pt x="235204" y="0"/>
                      <a:pt x="264541" y="22606"/>
                      <a:pt x="264541" y="66167"/>
                    </a:cubicBezTo>
                    <a:cubicBezTo>
                      <a:pt x="264541" y="95885"/>
                      <a:pt x="248285" y="115443"/>
                      <a:pt x="219075" y="124206"/>
                    </a:cubicBezTo>
                    <a:cubicBezTo>
                      <a:pt x="246761" y="125984"/>
                      <a:pt x="264160" y="141986"/>
                      <a:pt x="264160" y="168402"/>
                    </a:cubicBezTo>
                    <a:lnTo>
                      <a:pt x="264160" y="215900"/>
                    </a:lnTo>
                    <a:lnTo>
                      <a:pt x="193675" y="215900"/>
                    </a:lnTo>
                    <a:lnTo>
                      <a:pt x="193675" y="179832"/>
                    </a:lnTo>
                    <a:cubicBezTo>
                      <a:pt x="193675" y="160528"/>
                      <a:pt x="188341" y="154940"/>
                      <a:pt x="169037" y="154940"/>
                    </a:cubicBezTo>
                    <a:lnTo>
                      <a:pt x="70612" y="154940"/>
                    </a:lnTo>
                    <a:lnTo>
                      <a:pt x="70612" y="215900"/>
                    </a:lnTo>
                    <a:lnTo>
                      <a:pt x="0" y="215900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11" name="Group 37">
              <a:extLst>
                <a:ext uri="{FF2B5EF4-FFF2-40B4-BE49-F238E27FC236}">
                  <a16:creationId xmlns:a16="http://schemas.microsoft.com/office/drawing/2014/main" id="{0F69A04A-909D-6D53-DC68-1AA6FEB7F90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365685" y="730295"/>
              <a:ext cx="2309786" cy="381098"/>
              <a:chOff x="0" y="0"/>
              <a:chExt cx="6274562" cy="1035253"/>
            </a:xfrm>
          </p:grpSpPr>
          <p:sp>
            <p:nvSpPr>
              <p:cNvPr id="18" name="Freeform 38">
                <a:extLst>
                  <a:ext uri="{FF2B5EF4-FFF2-40B4-BE49-F238E27FC236}">
                    <a16:creationId xmlns:a16="http://schemas.microsoft.com/office/drawing/2014/main" id="{C9FCB185-7D45-634E-F32E-B24D25E0A4E5}"/>
                  </a:ext>
                </a:extLst>
              </p:cNvPr>
              <p:cNvSpPr/>
              <p:nvPr/>
            </p:nvSpPr>
            <p:spPr>
              <a:xfrm>
                <a:off x="63500" y="63500"/>
                <a:ext cx="1377950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1377950" h="908177">
                    <a:moveTo>
                      <a:pt x="889127" y="556895"/>
                    </a:moveTo>
                    <a:lnTo>
                      <a:pt x="693039" y="194691"/>
                    </a:lnTo>
                    <a:lnTo>
                      <a:pt x="499745" y="556895"/>
                    </a:lnTo>
                    <a:close/>
                    <a:moveTo>
                      <a:pt x="510667" y="0"/>
                    </a:moveTo>
                    <a:lnTo>
                      <a:pt x="880999" y="0"/>
                    </a:lnTo>
                    <a:lnTo>
                      <a:pt x="1377950" y="908177"/>
                    </a:lnTo>
                    <a:lnTo>
                      <a:pt x="1075690" y="908177"/>
                    </a:lnTo>
                    <a:lnTo>
                      <a:pt x="985774" y="746252"/>
                    </a:lnTo>
                    <a:lnTo>
                      <a:pt x="400304" y="746252"/>
                    </a:lnTo>
                    <a:lnTo>
                      <a:pt x="313182" y="908177"/>
                    </a:lnTo>
                    <a:lnTo>
                      <a:pt x="0" y="908177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19" name="Freeform 39">
                <a:extLst>
                  <a:ext uri="{FF2B5EF4-FFF2-40B4-BE49-F238E27FC236}">
                    <a16:creationId xmlns:a16="http://schemas.microsoft.com/office/drawing/2014/main" id="{81E61DB1-6BFE-1FD7-3DF2-4863422369C4}"/>
                  </a:ext>
                </a:extLst>
              </p:cNvPr>
              <p:cNvSpPr/>
              <p:nvPr/>
            </p:nvSpPr>
            <p:spPr>
              <a:xfrm>
                <a:off x="1511681" y="63500"/>
                <a:ext cx="901319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901319" h="908177">
                    <a:moveTo>
                      <a:pt x="0" y="0"/>
                    </a:moveTo>
                    <a:lnTo>
                      <a:pt x="276352" y="0"/>
                    </a:lnTo>
                    <a:lnTo>
                      <a:pt x="276352" y="683514"/>
                    </a:lnTo>
                    <a:lnTo>
                      <a:pt x="901319" y="683514"/>
                    </a:lnTo>
                    <a:lnTo>
                      <a:pt x="901319" y="908177"/>
                    </a:lnTo>
                    <a:lnTo>
                      <a:pt x="0" y="908177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0" name="Freeform 40">
                <a:extLst>
                  <a:ext uri="{FF2B5EF4-FFF2-40B4-BE49-F238E27FC236}">
                    <a16:creationId xmlns:a16="http://schemas.microsoft.com/office/drawing/2014/main" id="{EB9E9E03-C55A-4103-4D83-2E1624835678}"/>
                  </a:ext>
                </a:extLst>
              </p:cNvPr>
              <p:cNvSpPr/>
              <p:nvPr/>
            </p:nvSpPr>
            <p:spPr>
              <a:xfrm>
                <a:off x="2530348" y="63500"/>
                <a:ext cx="1015746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1015746" h="908177">
                    <a:moveTo>
                      <a:pt x="1006221" y="0"/>
                    </a:moveTo>
                    <a:lnTo>
                      <a:pt x="1006221" y="205613"/>
                    </a:lnTo>
                    <a:lnTo>
                      <a:pt x="272288" y="205613"/>
                    </a:lnTo>
                    <a:lnTo>
                      <a:pt x="272288" y="362204"/>
                    </a:lnTo>
                    <a:lnTo>
                      <a:pt x="964057" y="362204"/>
                    </a:lnTo>
                    <a:lnTo>
                      <a:pt x="964057" y="541909"/>
                    </a:lnTo>
                    <a:lnTo>
                      <a:pt x="272288" y="541909"/>
                    </a:lnTo>
                    <a:lnTo>
                      <a:pt x="272288" y="702564"/>
                    </a:lnTo>
                    <a:lnTo>
                      <a:pt x="1015746" y="702564"/>
                    </a:lnTo>
                    <a:lnTo>
                      <a:pt x="1015746" y="908177"/>
                    </a:lnTo>
                    <a:lnTo>
                      <a:pt x="0" y="90817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1" name="Freeform 41">
                <a:extLst>
                  <a:ext uri="{FF2B5EF4-FFF2-40B4-BE49-F238E27FC236}">
                    <a16:creationId xmlns:a16="http://schemas.microsoft.com/office/drawing/2014/main" id="{5B60751A-07EC-0FFF-2C8E-1C84F5B0E013}"/>
                  </a:ext>
                </a:extLst>
              </p:cNvPr>
              <p:cNvSpPr/>
              <p:nvPr/>
            </p:nvSpPr>
            <p:spPr>
              <a:xfrm>
                <a:off x="3663442" y="63500"/>
                <a:ext cx="1169670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1169670" h="908177">
                    <a:moveTo>
                      <a:pt x="763905" y="706755"/>
                    </a:moveTo>
                    <a:cubicBezTo>
                      <a:pt x="819785" y="706755"/>
                      <a:pt x="830707" y="705358"/>
                      <a:pt x="848360" y="699897"/>
                    </a:cubicBezTo>
                    <a:cubicBezTo>
                      <a:pt x="875665" y="690372"/>
                      <a:pt x="891921" y="663194"/>
                      <a:pt x="891921" y="625094"/>
                    </a:cubicBezTo>
                    <a:cubicBezTo>
                      <a:pt x="891921" y="585597"/>
                      <a:pt x="875538" y="558292"/>
                      <a:pt x="845566" y="547497"/>
                    </a:cubicBezTo>
                    <a:cubicBezTo>
                      <a:pt x="829183" y="542036"/>
                      <a:pt x="818261" y="540766"/>
                      <a:pt x="757047" y="540766"/>
                    </a:cubicBezTo>
                    <a:lnTo>
                      <a:pt x="269621" y="540766"/>
                    </a:lnTo>
                    <a:lnTo>
                      <a:pt x="269621" y="706755"/>
                    </a:lnTo>
                    <a:close/>
                    <a:moveTo>
                      <a:pt x="733933" y="362331"/>
                    </a:moveTo>
                    <a:cubicBezTo>
                      <a:pt x="787019" y="362331"/>
                      <a:pt x="806069" y="359664"/>
                      <a:pt x="823849" y="351409"/>
                    </a:cubicBezTo>
                    <a:cubicBezTo>
                      <a:pt x="845693" y="339090"/>
                      <a:pt x="859282" y="314706"/>
                      <a:pt x="859282" y="283337"/>
                    </a:cubicBezTo>
                    <a:cubicBezTo>
                      <a:pt x="859282" y="246634"/>
                      <a:pt x="841629" y="219329"/>
                      <a:pt x="811657" y="208407"/>
                    </a:cubicBezTo>
                    <a:cubicBezTo>
                      <a:pt x="794004" y="202946"/>
                      <a:pt x="780288" y="201549"/>
                      <a:pt x="727202" y="201549"/>
                    </a:cubicBezTo>
                    <a:lnTo>
                      <a:pt x="269621" y="201549"/>
                    </a:lnTo>
                    <a:lnTo>
                      <a:pt x="269621" y="362204"/>
                    </a:lnTo>
                    <a:close/>
                    <a:moveTo>
                      <a:pt x="0" y="0"/>
                    </a:moveTo>
                    <a:lnTo>
                      <a:pt x="819658" y="0"/>
                    </a:lnTo>
                    <a:cubicBezTo>
                      <a:pt x="924560" y="0"/>
                      <a:pt x="981710" y="9525"/>
                      <a:pt x="1029335" y="32639"/>
                    </a:cubicBezTo>
                    <a:cubicBezTo>
                      <a:pt x="1102868" y="70739"/>
                      <a:pt x="1132840" y="132080"/>
                      <a:pt x="1132840" y="247777"/>
                    </a:cubicBezTo>
                    <a:cubicBezTo>
                      <a:pt x="1132840" y="366268"/>
                      <a:pt x="1092073" y="427482"/>
                      <a:pt x="1006221" y="443865"/>
                    </a:cubicBezTo>
                    <a:cubicBezTo>
                      <a:pt x="1128776" y="466979"/>
                      <a:pt x="1169670" y="520065"/>
                      <a:pt x="1169670" y="652145"/>
                    </a:cubicBezTo>
                    <a:cubicBezTo>
                      <a:pt x="1169670" y="766572"/>
                      <a:pt x="1137031" y="838708"/>
                      <a:pt x="1064768" y="876808"/>
                    </a:cubicBezTo>
                    <a:cubicBezTo>
                      <a:pt x="1022604" y="898652"/>
                      <a:pt x="962660" y="908177"/>
                      <a:pt x="857758" y="908177"/>
                    </a:cubicBezTo>
                    <a:lnTo>
                      <a:pt x="0" y="908177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2" name="Freeform 42">
                <a:extLst>
                  <a:ext uri="{FF2B5EF4-FFF2-40B4-BE49-F238E27FC236}">
                    <a16:creationId xmlns:a16="http://schemas.microsoft.com/office/drawing/2014/main" id="{EA9562BE-DB61-5EA3-0720-A11DF0394EFA}"/>
                  </a:ext>
                </a:extLst>
              </p:cNvPr>
              <p:cNvSpPr/>
              <p:nvPr/>
            </p:nvSpPr>
            <p:spPr>
              <a:xfrm>
                <a:off x="4833112" y="63500"/>
                <a:ext cx="1377823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1377823" h="908177">
                    <a:moveTo>
                      <a:pt x="889127" y="556895"/>
                    </a:moveTo>
                    <a:lnTo>
                      <a:pt x="693039" y="194691"/>
                    </a:lnTo>
                    <a:lnTo>
                      <a:pt x="499745" y="556895"/>
                    </a:lnTo>
                    <a:close/>
                    <a:moveTo>
                      <a:pt x="510540" y="0"/>
                    </a:moveTo>
                    <a:lnTo>
                      <a:pt x="880872" y="0"/>
                    </a:lnTo>
                    <a:lnTo>
                      <a:pt x="1377823" y="908177"/>
                    </a:lnTo>
                    <a:lnTo>
                      <a:pt x="1075563" y="908177"/>
                    </a:lnTo>
                    <a:lnTo>
                      <a:pt x="985648" y="746125"/>
                    </a:lnTo>
                    <a:lnTo>
                      <a:pt x="400177" y="746125"/>
                    </a:lnTo>
                    <a:lnTo>
                      <a:pt x="313056" y="908177"/>
                    </a:lnTo>
                    <a:lnTo>
                      <a:pt x="0" y="908177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12" name="Group 46">
              <a:extLst>
                <a:ext uri="{FF2B5EF4-FFF2-40B4-BE49-F238E27FC236}">
                  <a16:creationId xmlns:a16="http://schemas.microsoft.com/office/drawing/2014/main" id="{D0FD33FE-2BB1-DA43-938E-DC035F796CA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061220" y="1172175"/>
              <a:ext cx="475004" cy="130320"/>
              <a:chOff x="0" y="0"/>
              <a:chExt cx="1290345" cy="354012"/>
            </a:xfrm>
          </p:grpSpPr>
          <p:sp>
            <p:nvSpPr>
              <p:cNvPr id="14" name="Freeform 47">
                <a:extLst>
                  <a:ext uri="{FF2B5EF4-FFF2-40B4-BE49-F238E27FC236}">
                    <a16:creationId xmlns:a16="http://schemas.microsoft.com/office/drawing/2014/main" id="{54F9AA65-6E2B-FF91-E98C-62D87BE9C8CD}"/>
                  </a:ext>
                </a:extLst>
              </p:cNvPr>
              <p:cNvSpPr/>
              <p:nvPr/>
            </p:nvSpPr>
            <p:spPr>
              <a:xfrm>
                <a:off x="63500" y="68580"/>
                <a:ext cx="256794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256794" h="215900">
                    <a:moveTo>
                      <a:pt x="0" y="0"/>
                    </a:moveTo>
                    <a:lnTo>
                      <a:pt x="256794" y="0"/>
                    </a:lnTo>
                    <a:lnTo>
                      <a:pt x="256794" y="59563"/>
                    </a:lnTo>
                    <a:lnTo>
                      <a:pt x="163830" y="59563"/>
                    </a:lnTo>
                    <a:lnTo>
                      <a:pt x="163830" y="215900"/>
                    </a:lnTo>
                    <a:lnTo>
                      <a:pt x="93218" y="215900"/>
                    </a:lnTo>
                    <a:lnTo>
                      <a:pt x="93218" y="59563"/>
                    </a:lnTo>
                    <a:lnTo>
                      <a:pt x="0" y="59563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15" name="Freeform 48">
                <a:extLst>
                  <a:ext uri="{FF2B5EF4-FFF2-40B4-BE49-F238E27FC236}">
                    <a16:creationId xmlns:a16="http://schemas.microsoft.com/office/drawing/2014/main" id="{E1387CA5-30E5-F2EA-7C95-0BD1941DFFCA}"/>
                  </a:ext>
                </a:extLst>
              </p:cNvPr>
              <p:cNvSpPr/>
              <p:nvPr/>
            </p:nvSpPr>
            <p:spPr>
              <a:xfrm>
                <a:off x="340868" y="63500"/>
                <a:ext cx="302768" cy="226949"/>
              </a:xfrm>
              <a:custGeom>
                <a:avLst/>
                <a:gdLst/>
                <a:ahLst/>
                <a:cxnLst/>
                <a:rect l="l" t="t" r="r" b="b"/>
                <a:pathLst>
                  <a:path w="302768" h="226949">
                    <a:moveTo>
                      <a:pt x="151130" y="167513"/>
                    </a:moveTo>
                    <a:cubicBezTo>
                      <a:pt x="198882" y="167513"/>
                      <a:pt x="229362" y="145923"/>
                      <a:pt x="229362" y="113157"/>
                    </a:cubicBezTo>
                    <a:cubicBezTo>
                      <a:pt x="229362" y="80645"/>
                      <a:pt x="199009" y="59309"/>
                      <a:pt x="151130" y="59309"/>
                    </a:cubicBezTo>
                    <a:cubicBezTo>
                      <a:pt x="103632" y="59309"/>
                      <a:pt x="73533" y="80645"/>
                      <a:pt x="73533" y="113157"/>
                    </a:cubicBezTo>
                    <a:cubicBezTo>
                      <a:pt x="73533" y="145923"/>
                      <a:pt x="103886" y="167513"/>
                      <a:pt x="151130" y="167513"/>
                    </a:cubicBezTo>
                    <a:moveTo>
                      <a:pt x="0" y="113030"/>
                    </a:moveTo>
                    <a:cubicBezTo>
                      <a:pt x="0" y="44450"/>
                      <a:pt x="59563" y="0"/>
                      <a:pt x="151257" y="0"/>
                    </a:cubicBezTo>
                    <a:cubicBezTo>
                      <a:pt x="243586" y="0"/>
                      <a:pt x="302768" y="44577"/>
                      <a:pt x="302768" y="113030"/>
                    </a:cubicBezTo>
                    <a:cubicBezTo>
                      <a:pt x="302768" y="182245"/>
                      <a:pt x="243586" y="226949"/>
                      <a:pt x="151257" y="226949"/>
                    </a:cubicBezTo>
                    <a:cubicBezTo>
                      <a:pt x="59563" y="226949"/>
                      <a:pt x="0" y="182118"/>
                      <a:pt x="0" y="113030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16" name="Freeform 49">
                <a:extLst>
                  <a:ext uri="{FF2B5EF4-FFF2-40B4-BE49-F238E27FC236}">
                    <a16:creationId xmlns:a16="http://schemas.microsoft.com/office/drawing/2014/main" id="{D2B20EF4-DFE3-ABD8-153E-9B4F0B888ACA}"/>
                  </a:ext>
                </a:extLst>
              </p:cNvPr>
              <p:cNvSpPr/>
              <p:nvPr/>
            </p:nvSpPr>
            <p:spPr>
              <a:xfrm>
                <a:off x="673608" y="68580"/>
                <a:ext cx="262763" cy="221869"/>
              </a:xfrm>
              <a:custGeom>
                <a:avLst/>
                <a:gdLst/>
                <a:ahLst/>
                <a:cxnLst/>
                <a:rect l="l" t="t" r="r" b="b"/>
                <a:pathLst>
                  <a:path w="262763" h="221869">
                    <a:moveTo>
                      <a:pt x="0" y="110363"/>
                    </a:moveTo>
                    <a:lnTo>
                      <a:pt x="0" y="0"/>
                    </a:lnTo>
                    <a:lnTo>
                      <a:pt x="70612" y="0"/>
                    </a:lnTo>
                    <a:lnTo>
                      <a:pt x="70612" y="107950"/>
                    </a:lnTo>
                    <a:cubicBezTo>
                      <a:pt x="70612" y="135001"/>
                      <a:pt x="82677" y="162433"/>
                      <a:pt x="131318" y="162433"/>
                    </a:cubicBezTo>
                    <a:cubicBezTo>
                      <a:pt x="179959" y="162433"/>
                      <a:pt x="191770" y="134747"/>
                      <a:pt x="191770" y="107950"/>
                    </a:cubicBezTo>
                    <a:lnTo>
                      <a:pt x="191770" y="0"/>
                    </a:lnTo>
                    <a:lnTo>
                      <a:pt x="262763" y="0"/>
                    </a:lnTo>
                    <a:lnTo>
                      <a:pt x="262763" y="110363"/>
                    </a:lnTo>
                    <a:cubicBezTo>
                      <a:pt x="262763" y="182880"/>
                      <a:pt x="223647" y="221869"/>
                      <a:pt x="131318" y="221869"/>
                    </a:cubicBezTo>
                    <a:cubicBezTo>
                      <a:pt x="38735" y="221869"/>
                      <a:pt x="0" y="182753"/>
                      <a:pt x="0" y="110363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17" name="Freeform 50">
                <a:extLst>
                  <a:ext uri="{FF2B5EF4-FFF2-40B4-BE49-F238E27FC236}">
                    <a16:creationId xmlns:a16="http://schemas.microsoft.com/office/drawing/2014/main" id="{AFCBE934-6524-BB58-B6C2-C5D3CE0BB355}"/>
                  </a:ext>
                </a:extLst>
              </p:cNvPr>
              <p:cNvSpPr/>
              <p:nvPr/>
            </p:nvSpPr>
            <p:spPr>
              <a:xfrm>
                <a:off x="960247" y="63500"/>
                <a:ext cx="266700" cy="226949"/>
              </a:xfrm>
              <a:custGeom>
                <a:avLst/>
                <a:gdLst/>
                <a:ahLst/>
                <a:cxnLst/>
                <a:rect l="l" t="t" r="r" b="b"/>
                <a:pathLst>
                  <a:path w="266700" h="226949">
                    <a:moveTo>
                      <a:pt x="0" y="149733"/>
                    </a:moveTo>
                    <a:lnTo>
                      <a:pt x="73406" y="149733"/>
                    </a:lnTo>
                    <a:cubicBezTo>
                      <a:pt x="73406" y="165354"/>
                      <a:pt x="89662" y="175895"/>
                      <a:pt x="136525" y="175895"/>
                    </a:cubicBezTo>
                    <a:cubicBezTo>
                      <a:pt x="184277" y="175895"/>
                      <a:pt x="193294" y="169291"/>
                      <a:pt x="193294" y="157861"/>
                    </a:cubicBezTo>
                    <a:cubicBezTo>
                      <a:pt x="193294" y="144653"/>
                      <a:pt x="185166" y="141986"/>
                      <a:pt x="132842" y="138684"/>
                    </a:cubicBezTo>
                    <a:lnTo>
                      <a:pt x="122301" y="138049"/>
                    </a:lnTo>
                    <a:cubicBezTo>
                      <a:pt x="39624" y="133223"/>
                      <a:pt x="3302" y="112776"/>
                      <a:pt x="3302" y="66548"/>
                    </a:cubicBezTo>
                    <a:cubicBezTo>
                      <a:pt x="3302" y="22225"/>
                      <a:pt x="50419" y="0"/>
                      <a:pt x="124714" y="0"/>
                    </a:cubicBezTo>
                    <a:cubicBezTo>
                      <a:pt x="209550" y="0"/>
                      <a:pt x="254889" y="25908"/>
                      <a:pt x="257556" y="73660"/>
                    </a:cubicBezTo>
                    <a:lnTo>
                      <a:pt x="184277" y="73660"/>
                    </a:lnTo>
                    <a:cubicBezTo>
                      <a:pt x="184277" y="57150"/>
                      <a:pt x="164719" y="51054"/>
                      <a:pt x="124206" y="51054"/>
                    </a:cubicBezTo>
                    <a:cubicBezTo>
                      <a:pt x="85979" y="51054"/>
                      <a:pt x="76708" y="57150"/>
                      <a:pt x="76708" y="66421"/>
                    </a:cubicBezTo>
                    <a:cubicBezTo>
                      <a:pt x="76708" y="77597"/>
                      <a:pt x="84836" y="81788"/>
                      <a:pt x="133223" y="85090"/>
                    </a:cubicBezTo>
                    <a:lnTo>
                      <a:pt x="145542" y="85979"/>
                    </a:lnTo>
                    <a:cubicBezTo>
                      <a:pt x="219202" y="91694"/>
                      <a:pt x="266700" y="99441"/>
                      <a:pt x="266700" y="155067"/>
                    </a:cubicBezTo>
                    <a:cubicBezTo>
                      <a:pt x="266700" y="209550"/>
                      <a:pt x="219202" y="226949"/>
                      <a:pt x="139573" y="226949"/>
                    </a:cubicBezTo>
                    <a:cubicBezTo>
                      <a:pt x="52705" y="226949"/>
                      <a:pt x="2794" y="206248"/>
                      <a:pt x="127" y="149606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sp>
          <p:nvSpPr>
            <p:cNvPr id="13" name="TextBox 62">
              <a:extLst>
                <a:ext uri="{FF2B5EF4-FFF2-40B4-BE49-F238E27FC236}">
                  <a16:creationId xmlns:a16="http://schemas.microsoft.com/office/drawing/2014/main" id="{AD17EC46-C064-7EBF-2486-7FDE0AF434AF}"/>
                </a:ext>
              </a:extLst>
            </p:cNvPr>
            <p:cNvSpPr txBox="1"/>
            <p:nvPr/>
          </p:nvSpPr>
          <p:spPr>
            <a:xfrm>
              <a:off x="4585889" y="842263"/>
              <a:ext cx="1850844" cy="44518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599"/>
                </a:lnSpc>
                <a:spcBef>
                  <a:spcPct val="0"/>
                </a:spcBef>
              </a:pPr>
              <a:r>
                <a:rPr lang="fr-FR" sz="2571" dirty="0">
                  <a:solidFill>
                    <a:srgbClr val="000204"/>
                  </a:solidFill>
                  <a:latin typeface="Horizon Outlined"/>
                </a:rPr>
                <a:t>Liste 3</a:t>
              </a: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429ED458-064A-9EA4-8722-122FF1FDFD27}"/>
              </a:ext>
            </a:extLst>
          </p:cNvPr>
          <p:cNvGrpSpPr/>
          <p:nvPr userDrawn="1"/>
        </p:nvGrpSpPr>
        <p:grpSpPr>
          <a:xfrm>
            <a:off x="703277" y="9453323"/>
            <a:ext cx="5451446" cy="267774"/>
            <a:chOff x="505913" y="6586164"/>
            <a:chExt cx="5451446" cy="267774"/>
          </a:xfrm>
        </p:grpSpPr>
        <p:grpSp>
          <p:nvGrpSpPr>
            <p:cNvPr id="50" name="Group 15">
              <a:extLst>
                <a:ext uri="{FF2B5EF4-FFF2-40B4-BE49-F238E27FC236}">
                  <a16:creationId xmlns:a16="http://schemas.microsoft.com/office/drawing/2014/main" id="{9F691E7C-E2F2-25BE-E108-9E17C565987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285946" y="6594991"/>
              <a:ext cx="154066" cy="219272"/>
              <a:chOff x="0" y="0"/>
              <a:chExt cx="418516" cy="595655"/>
            </a:xfrm>
          </p:grpSpPr>
          <p:sp>
            <p:nvSpPr>
              <p:cNvPr id="68" name="Freeform 16">
                <a:extLst>
                  <a:ext uri="{FF2B5EF4-FFF2-40B4-BE49-F238E27FC236}">
                    <a16:creationId xmlns:a16="http://schemas.microsoft.com/office/drawing/2014/main" id="{68EE7A8C-A846-51C8-33DA-2B199C3A072D}"/>
                  </a:ext>
                </a:extLst>
              </p:cNvPr>
              <p:cNvSpPr/>
              <p:nvPr/>
            </p:nvSpPr>
            <p:spPr>
              <a:xfrm>
                <a:off x="0" y="0"/>
                <a:ext cx="418592" cy="595630"/>
              </a:xfrm>
              <a:custGeom>
                <a:avLst/>
                <a:gdLst/>
                <a:ahLst/>
                <a:cxnLst/>
                <a:rect l="l" t="t" r="r" b="b"/>
                <a:pathLst>
                  <a:path w="418592" h="595630">
                    <a:moveTo>
                      <a:pt x="81661" y="595630"/>
                    </a:moveTo>
                    <a:lnTo>
                      <a:pt x="0" y="595630"/>
                    </a:lnTo>
                    <a:lnTo>
                      <a:pt x="377825" y="0"/>
                    </a:lnTo>
                    <a:lnTo>
                      <a:pt x="418592" y="64262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51" name="Group 29">
              <a:extLst>
                <a:ext uri="{FF2B5EF4-FFF2-40B4-BE49-F238E27FC236}">
                  <a16:creationId xmlns:a16="http://schemas.microsoft.com/office/drawing/2014/main" id="{5F4E0229-92DA-25BC-6D1F-1C8152C9747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962307" y="6719761"/>
              <a:ext cx="116049" cy="134177"/>
              <a:chOff x="0" y="0"/>
              <a:chExt cx="315252" cy="364490"/>
            </a:xfrm>
          </p:grpSpPr>
          <p:sp>
            <p:nvSpPr>
              <p:cNvPr id="66" name="Freeform 30">
                <a:extLst>
                  <a:ext uri="{FF2B5EF4-FFF2-40B4-BE49-F238E27FC236}">
                    <a16:creationId xmlns:a16="http://schemas.microsoft.com/office/drawing/2014/main" id="{DB76AC12-E6A2-1052-C3C0-6A433BA99E65}"/>
                  </a:ext>
                </a:extLst>
              </p:cNvPr>
              <p:cNvSpPr/>
              <p:nvPr/>
            </p:nvSpPr>
            <p:spPr>
              <a:xfrm>
                <a:off x="68453" y="74803"/>
                <a:ext cx="158877" cy="226187"/>
              </a:xfrm>
              <a:custGeom>
                <a:avLst/>
                <a:gdLst/>
                <a:ahLst/>
                <a:cxnLst/>
                <a:rect l="l" t="t" r="r" b="b"/>
                <a:pathLst>
                  <a:path w="158877" h="226187">
                    <a:moveTo>
                      <a:pt x="0" y="226187"/>
                    </a:moveTo>
                    <a:lnTo>
                      <a:pt x="30988" y="226187"/>
                    </a:lnTo>
                    <a:lnTo>
                      <a:pt x="158877" y="24384"/>
                    </a:lnTo>
                    <a:lnTo>
                      <a:pt x="143383" y="0"/>
                    </a:lnTo>
                    <a:close/>
                  </a:path>
                </a:pathLst>
              </a:custGeom>
              <a:solidFill>
                <a:srgbClr val="F4ED68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67" name="Freeform 31">
                <a:extLst>
                  <a:ext uri="{FF2B5EF4-FFF2-40B4-BE49-F238E27FC236}">
                    <a16:creationId xmlns:a16="http://schemas.microsoft.com/office/drawing/2014/main" id="{3DCCA898-08DE-1CDC-16B8-54D6FA90A371}"/>
                  </a:ext>
                </a:extLst>
              </p:cNvPr>
              <p:cNvSpPr/>
              <p:nvPr/>
            </p:nvSpPr>
            <p:spPr>
              <a:xfrm>
                <a:off x="63500" y="63500"/>
                <a:ext cx="188214" cy="237490"/>
              </a:xfrm>
              <a:custGeom>
                <a:avLst/>
                <a:gdLst/>
                <a:ahLst/>
                <a:cxnLst/>
                <a:rect l="l" t="t" r="r" b="b"/>
                <a:pathLst>
                  <a:path w="188214" h="237490">
                    <a:moveTo>
                      <a:pt x="149225" y="0"/>
                    </a:moveTo>
                    <a:lnTo>
                      <a:pt x="0" y="237490"/>
                    </a:lnTo>
                    <a:lnTo>
                      <a:pt x="67310" y="237490"/>
                    </a:lnTo>
                    <a:lnTo>
                      <a:pt x="188214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52" name="Group 43">
              <a:extLst>
                <a:ext uri="{FF2B5EF4-FFF2-40B4-BE49-F238E27FC236}">
                  <a16:creationId xmlns:a16="http://schemas.microsoft.com/office/drawing/2014/main" id="{9F81F66E-8902-6435-87B3-987B5CD0D57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606580" y="6719761"/>
              <a:ext cx="116060" cy="134177"/>
              <a:chOff x="0" y="0"/>
              <a:chExt cx="315278" cy="364490"/>
            </a:xfrm>
          </p:grpSpPr>
          <p:sp>
            <p:nvSpPr>
              <p:cNvPr id="64" name="Freeform 44">
                <a:extLst>
                  <a:ext uri="{FF2B5EF4-FFF2-40B4-BE49-F238E27FC236}">
                    <a16:creationId xmlns:a16="http://schemas.microsoft.com/office/drawing/2014/main" id="{FF63DFB6-2A4E-2BF7-A662-DED6073AE505}"/>
                  </a:ext>
                </a:extLst>
              </p:cNvPr>
              <p:cNvSpPr/>
              <p:nvPr/>
            </p:nvSpPr>
            <p:spPr>
              <a:xfrm>
                <a:off x="68453" y="74803"/>
                <a:ext cx="158877" cy="226187"/>
              </a:xfrm>
              <a:custGeom>
                <a:avLst/>
                <a:gdLst/>
                <a:ahLst/>
                <a:cxnLst/>
                <a:rect l="l" t="t" r="r" b="b"/>
                <a:pathLst>
                  <a:path w="158877" h="226187">
                    <a:moveTo>
                      <a:pt x="0" y="226187"/>
                    </a:moveTo>
                    <a:lnTo>
                      <a:pt x="30988" y="226187"/>
                    </a:lnTo>
                    <a:lnTo>
                      <a:pt x="158877" y="24384"/>
                    </a:lnTo>
                    <a:lnTo>
                      <a:pt x="143383" y="0"/>
                    </a:lnTo>
                    <a:close/>
                  </a:path>
                </a:pathLst>
              </a:custGeom>
              <a:solidFill>
                <a:srgbClr val="F4ED68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65" name="Freeform 45">
                <a:extLst>
                  <a:ext uri="{FF2B5EF4-FFF2-40B4-BE49-F238E27FC236}">
                    <a16:creationId xmlns:a16="http://schemas.microsoft.com/office/drawing/2014/main" id="{213E1EA6-155B-76C5-D7A8-99CE355BB201}"/>
                  </a:ext>
                </a:extLst>
              </p:cNvPr>
              <p:cNvSpPr/>
              <p:nvPr/>
            </p:nvSpPr>
            <p:spPr>
              <a:xfrm>
                <a:off x="63500" y="63500"/>
                <a:ext cx="188341" cy="237490"/>
              </a:xfrm>
              <a:custGeom>
                <a:avLst/>
                <a:gdLst/>
                <a:ahLst/>
                <a:cxnLst/>
                <a:rect l="l" t="t" r="r" b="b"/>
                <a:pathLst>
                  <a:path w="188341" h="237490">
                    <a:moveTo>
                      <a:pt x="149225" y="0"/>
                    </a:moveTo>
                    <a:lnTo>
                      <a:pt x="0" y="237490"/>
                    </a:lnTo>
                    <a:lnTo>
                      <a:pt x="67310" y="237490"/>
                    </a:lnTo>
                    <a:lnTo>
                      <a:pt x="188341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58DCB252-D34F-D9F5-33F4-9358130A027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267582" y="6719761"/>
              <a:ext cx="116053" cy="134177"/>
              <a:chOff x="0" y="0"/>
              <a:chExt cx="315252" cy="364490"/>
            </a:xfrm>
          </p:grpSpPr>
          <p:sp>
            <p:nvSpPr>
              <p:cNvPr id="63" name="Freeform 52">
                <a:extLst>
                  <a:ext uri="{FF2B5EF4-FFF2-40B4-BE49-F238E27FC236}">
                    <a16:creationId xmlns:a16="http://schemas.microsoft.com/office/drawing/2014/main" id="{2A606BFE-6943-99E8-5643-150A748BE50C}"/>
                  </a:ext>
                </a:extLst>
              </p:cNvPr>
              <p:cNvSpPr/>
              <p:nvPr/>
            </p:nvSpPr>
            <p:spPr>
              <a:xfrm>
                <a:off x="63500" y="63500"/>
                <a:ext cx="188214" cy="237490"/>
              </a:xfrm>
              <a:custGeom>
                <a:avLst/>
                <a:gdLst/>
                <a:ahLst/>
                <a:cxnLst/>
                <a:rect l="l" t="t" r="r" b="b"/>
                <a:pathLst>
                  <a:path w="188214" h="237490">
                    <a:moveTo>
                      <a:pt x="149225" y="0"/>
                    </a:moveTo>
                    <a:lnTo>
                      <a:pt x="0" y="237490"/>
                    </a:lnTo>
                    <a:lnTo>
                      <a:pt x="67310" y="237490"/>
                    </a:lnTo>
                    <a:lnTo>
                      <a:pt x="188214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9ECA2C7E-6B78-7B87-9BC9-6EAFBD69CBB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935533" y="6599665"/>
              <a:ext cx="154069" cy="219272"/>
              <a:chOff x="0" y="0"/>
              <a:chExt cx="418528" cy="595655"/>
            </a:xfrm>
          </p:grpSpPr>
          <p:sp>
            <p:nvSpPr>
              <p:cNvPr id="62" name="Freeform 54">
                <a:extLst>
                  <a:ext uri="{FF2B5EF4-FFF2-40B4-BE49-F238E27FC236}">
                    <a16:creationId xmlns:a16="http://schemas.microsoft.com/office/drawing/2014/main" id="{F3117962-D87A-2D75-1401-2A2F7F2AD724}"/>
                  </a:ext>
                </a:extLst>
              </p:cNvPr>
              <p:cNvSpPr/>
              <p:nvPr/>
            </p:nvSpPr>
            <p:spPr>
              <a:xfrm>
                <a:off x="0" y="0"/>
                <a:ext cx="418592" cy="595630"/>
              </a:xfrm>
              <a:custGeom>
                <a:avLst/>
                <a:gdLst/>
                <a:ahLst/>
                <a:cxnLst/>
                <a:rect l="l" t="t" r="r" b="b"/>
                <a:pathLst>
                  <a:path w="418592" h="595630">
                    <a:moveTo>
                      <a:pt x="0" y="595630"/>
                    </a:moveTo>
                    <a:lnTo>
                      <a:pt x="81661" y="595630"/>
                    </a:lnTo>
                    <a:lnTo>
                      <a:pt x="418592" y="64262"/>
                    </a:lnTo>
                    <a:lnTo>
                      <a:pt x="377825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sp>
          <p:nvSpPr>
            <p:cNvPr id="55" name="TextBox 55">
              <a:extLst>
                <a:ext uri="{FF2B5EF4-FFF2-40B4-BE49-F238E27FC236}">
                  <a16:creationId xmlns:a16="http://schemas.microsoft.com/office/drawing/2014/main" id="{FD3D77FF-C466-C78A-3967-3BE47B06CD06}"/>
                </a:ext>
              </a:extLst>
            </p:cNvPr>
            <p:cNvSpPr txBox="1"/>
            <p:nvPr/>
          </p:nvSpPr>
          <p:spPr>
            <a:xfrm>
              <a:off x="505913" y="6593490"/>
              <a:ext cx="636274" cy="24481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045"/>
                </a:lnSpc>
              </a:pPr>
              <a:r>
                <a:rPr lang="fr-FR" sz="1461" dirty="0">
                  <a:solidFill>
                    <a:srgbClr val="000204"/>
                  </a:solidFill>
                  <a:latin typeface="Poppins Bold"/>
                </a:rPr>
                <a:t>Liste 3</a:t>
              </a:r>
            </a:p>
          </p:txBody>
        </p:sp>
        <p:sp>
          <p:nvSpPr>
            <p:cNvPr id="56" name="TextBox 56">
              <a:extLst>
                <a:ext uri="{FF2B5EF4-FFF2-40B4-BE49-F238E27FC236}">
                  <a16:creationId xmlns:a16="http://schemas.microsoft.com/office/drawing/2014/main" id="{4E827EC6-7ACB-8670-6CEE-CF4AD5A30B66}"/>
                </a:ext>
              </a:extLst>
            </p:cNvPr>
            <p:cNvSpPr txBox="1"/>
            <p:nvPr/>
          </p:nvSpPr>
          <p:spPr>
            <a:xfrm>
              <a:off x="5266455" y="6593490"/>
              <a:ext cx="690904" cy="24481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045"/>
                </a:lnSpc>
              </a:pPr>
              <a:r>
                <a:rPr lang="fr-FR" sz="1461" dirty="0">
                  <a:solidFill>
                    <a:srgbClr val="000204"/>
                  </a:solidFill>
                  <a:latin typeface="Poppins Bold"/>
                </a:rPr>
                <a:t>Liste 3</a:t>
              </a:r>
            </a:p>
          </p:txBody>
        </p:sp>
        <p:sp>
          <p:nvSpPr>
            <p:cNvPr id="57" name="TextBox 57">
              <a:extLst>
                <a:ext uri="{FF2B5EF4-FFF2-40B4-BE49-F238E27FC236}">
                  <a16:creationId xmlns:a16="http://schemas.microsoft.com/office/drawing/2014/main" id="{CC9E637B-6F59-9850-9F82-9B3E3FC42B2B}"/>
                </a:ext>
              </a:extLst>
            </p:cNvPr>
            <p:cNvSpPr txBox="1"/>
            <p:nvPr/>
          </p:nvSpPr>
          <p:spPr>
            <a:xfrm>
              <a:off x="1489161" y="6755734"/>
              <a:ext cx="1249999" cy="7437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649"/>
                </a:lnSpc>
              </a:pPr>
              <a:r>
                <a:rPr lang="fr-FR" sz="464" dirty="0">
                  <a:solidFill>
                    <a:srgbClr val="000204"/>
                  </a:solidFill>
                  <a:latin typeface="Poppins Medium"/>
                </a:rPr>
                <a:t>29, avenue Monterey, L-2163 Luxembourg </a:t>
              </a:r>
            </a:p>
          </p:txBody>
        </p:sp>
        <p:sp>
          <p:nvSpPr>
            <p:cNvPr id="58" name="TextBox 58">
              <a:extLst>
                <a:ext uri="{FF2B5EF4-FFF2-40B4-BE49-F238E27FC236}">
                  <a16:creationId xmlns:a16="http://schemas.microsoft.com/office/drawing/2014/main" id="{E132E8A0-3B97-A44F-3157-09617D7ADE2A}"/>
                </a:ext>
              </a:extLst>
            </p:cNvPr>
            <p:cNvSpPr txBox="1"/>
            <p:nvPr/>
          </p:nvSpPr>
          <p:spPr>
            <a:xfrm>
              <a:off x="3054990" y="6755735"/>
              <a:ext cx="525800" cy="7437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649"/>
                </a:lnSpc>
              </a:pPr>
              <a:r>
                <a:rPr lang="fr-FR" sz="464" dirty="0">
                  <a:solidFill>
                    <a:srgbClr val="000204"/>
                  </a:solidFill>
                  <a:latin typeface="Poppins Medium"/>
                </a:rPr>
                <a:t>  +352 22 32 28-1  </a:t>
              </a:r>
            </a:p>
          </p:txBody>
        </p:sp>
        <p:sp>
          <p:nvSpPr>
            <p:cNvPr id="59" name="TextBox 59">
              <a:extLst>
                <a:ext uri="{FF2B5EF4-FFF2-40B4-BE49-F238E27FC236}">
                  <a16:creationId xmlns:a16="http://schemas.microsoft.com/office/drawing/2014/main" id="{7740CEB8-236A-B1F0-16FF-E4976FF99174}"/>
                </a:ext>
              </a:extLst>
            </p:cNvPr>
            <p:cNvSpPr txBox="1"/>
            <p:nvPr/>
          </p:nvSpPr>
          <p:spPr>
            <a:xfrm>
              <a:off x="3792764" y="6755735"/>
              <a:ext cx="424572" cy="7437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649"/>
                </a:lnSpc>
              </a:pPr>
              <a:r>
                <a:rPr lang="fr-FR" sz="464" dirty="0">
                  <a:solidFill>
                    <a:srgbClr val="000204"/>
                  </a:solidFill>
                  <a:latin typeface="Poppins Medium"/>
                </a:rPr>
                <a:t>info@aleba.lu </a:t>
              </a:r>
            </a:p>
          </p:txBody>
        </p:sp>
        <p:sp>
          <p:nvSpPr>
            <p:cNvPr id="60" name="TextBox 60">
              <a:extLst>
                <a:ext uri="{FF2B5EF4-FFF2-40B4-BE49-F238E27FC236}">
                  <a16:creationId xmlns:a16="http://schemas.microsoft.com/office/drawing/2014/main" id="{8825F49E-876E-CDB0-6F3D-61656D26497F}"/>
                </a:ext>
              </a:extLst>
            </p:cNvPr>
            <p:cNvSpPr txBox="1"/>
            <p:nvPr/>
          </p:nvSpPr>
          <p:spPr>
            <a:xfrm>
              <a:off x="4390892" y="6755735"/>
              <a:ext cx="435166" cy="7437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649"/>
                </a:lnSpc>
              </a:pPr>
              <a:r>
                <a:rPr lang="fr-FR" sz="464" dirty="0">
                  <a:solidFill>
                    <a:srgbClr val="000204"/>
                  </a:solidFill>
                  <a:latin typeface="Poppins Medium"/>
                </a:rPr>
                <a:t>www.aleba.lu</a:t>
              </a:r>
            </a:p>
          </p:txBody>
        </p:sp>
        <p:sp>
          <p:nvSpPr>
            <p:cNvPr id="61" name="TextBox 61">
              <a:extLst>
                <a:ext uri="{FF2B5EF4-FFF2-40B4-BE49-F238E27FC236}">
                  <a16:creationId xmlns:a16="http://schemas.microsoft.com/office/drawing/2014/main" id="{C3681637-5525-2BFB-A9A5-A84EC73EAD78}"/>
                </a:ext>
              </a:extLst>
            </p:cNvPr>
            <p:cNvSpPr txBox="1"/>
            <p:nvPr/>
          </p:nvSpPr>
          <p:spPr>
            <a:xfrm>
              <a:off x="1654819" y="6586164"/>
              <a:ext cx="3299599" cy="108748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866"/>
                </a:lnSpc>
              </a:pPr>
              <a:r>
                <a:rPr lang="fr-FR" sz="619" dirty="0">
                  <a:solidFill>
                    <a:srgbClr val="000204"/>
                  </a:solidFill>
                  <a:latin typeface="Poppins Bold"/>
                </a:rPr>
                <a:t>Association Luxembourgeoise pour tous les Employés ayant Besoin d’Assistance </a:t>
              </a:r>
            </a:p>
          </p:txBody>
        </p:sp>
      </p:grpSp>
      <p:grpSp>
        <p:nvGrpSpPr>
          <p:cNvPr id="289" name="Group 78">
            <a:extLst>
              <a:ext uri="{FF2B5EF4-FFF2-40B4-BE49-F238E27FC236}">
                <a16:creationId xmlns:a16="http://schemas.microsoft.com/office/drawing/2014/main" id="{D31156AE-DBBA-F839-AAEF-8224CFAE68E1}"/>
              </a:ext>
            </a:extLst>
          </p:cNvPr>
          <p:cNvGrpSpPr/>
          <p:nvPr userDrawn="1"/>
        </p:nvGrpSpPr>
        <p:grpSpPr>
          <a:xfrm>
            <a:off x="899254" y="1921539"/>
            <a:ext cx="1039523" cy="1422234"/>
            <a:chOff x="0" y="0"/>
            <a:chExt cx="490256" cy="670749"/>
          </a:xfrm>
        </p:grpSpPr>
        <p:sp>
          <p:nvSpPr>
            <p:cNvPr id="290" name="Freeform 79">
              <a:extLst>
                <a:ext uri="{FF2B5EF4-FFF2-40B4-BE49-F238E27FC236}">
                  <a16:creationId xmlns:a16="http://schemas.microsoft.com/office/drawing/2014/main" id="{CB34FADB-08D9-1951-321A-F9DB44A97F6E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91" name="TextBox 80">
              <a:extLst>
                <a:ext uri="{FF2B5EF4-FFF2-40B4-BE49-F238E27FC236}">
                  <a16:creationId xmlns:a16="http://schemas.microsoft.com/office/drawing/2014/main" id="{17A9F99C-8C00-7D4B-73B5-25A7A342C536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292" name="Picture Placeholder 87">
            <a:extLst>
              <a:ext uri="{FF2B5EF4-FFF2-40B4-BE49-F238E27FC236}">
                <a16:creationId xmlns:a16="http://schemas.microsoft.com/office/drawing/2014/main" id="{2BF42226-A0EE-10DB-B0D9-F750F92C6511}"/>
              </a:ext>
            </a:extLst>
          </p:cNvPr>
          <p:cNvSpPr>
            <a:spLocks noGrp="1"/>
          </p:cNvSpPr>
          <p:nvPr>
            <p:ph type="pic" sz="quarter" idx="65" hasCustomPrompt="1"/>
          </p:nvPr>
        </p:nvSpPr>
        <p:spPr>
          <a:xfrm>
            <a:off x="896474" y="1921091"/>
            <a:ext cx="1039523" cy="1422234"/>
          </a:xfrm>
        </p:spPr>
        <p:txBody>
          <a:bodyPr anchor="t">
            <a:noAutofit/>
          </a:bodyPr>
          <a:lstStyle>
            <a:lvl1pPr marL="0" indent="0">
              <a:buNone/>
              <a:defRPr sz="8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293" name="Text Placeholder 79">
            <a:extLst>
              <a:ext uri="{FF2B5EF4-FFF2-40B4-BE49-F238E27FC236}">
                <a16:creationId xmlns:a16="http://schemas.microsoft.com/office/drawing/2014/main" id="{BF7BFFFA-AD16-B4A9-FB1A-989145C881D4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881020" y="1481974"/>
            <a:ext cx="1082710" cy="193076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294" name="Group 81">
            <a:extLst>
              <a:ext uri="{FF2B5EF4-FFF2-40B4-BE49-F238E27FC236}">
                <a16:creationId xmlns:a16="http://schemas.microsoft.com/office/drawing/2014/main" id="{4B87AB7D-72C9-26B5-E119-FD7DC9850DF2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887233" y="3139287"/>
            <a:ext cx="1082710" cy="155312"/>
            <a:chOff x="63500" y="63498"/>
            <a:chExt cx="2015109" cy="289053"/>
          </a:xfrm>
        </p:grpSpPr>
        <p:sp>
          <p:nvSpPr>
            <p:cNvPr id="295" name="Freeform 82">
              <a:extLst>
                <a:ext uri="{FF2B5EF4-FFF2-40B4-BE49-F238E27FC236}">
                  <a16:creationId xmlns:a16="http://schemas.microsoft.com/office/drawing/2014/main" id="{4248E1E3-7BAB-B515-FF9A-7ACA4A56638B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96" name="Freeform 83">
              <a:extLst>
                <a:ext uri="{FF2B5EF4-FFF2-40B4-BE49-F238E27FC236}">
                  <a16:creationId xmlns:a16="http://schemas.microsoft.com/office/drawing/2014/main" id="{DDFF3CEB-1136-F950-EBC4-4CE783039D15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97" name="Freeform 84">
              <a:extLst>
                <a:ext uri="{FF2B5EF4-FFF2-40B4-BE49-F238E27FC236}">
                  <a16:creationId xmlns:a16="http://schemas.microsoft.com/office/drawing/2014/main" id="{607BDEA0-E97E-09CE-965A-66AD8B125926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298" name="Group 86">
            <a:extLst>
              <a:ext uri="{FF2B5EF4-FFF2-40B4-BE49-F238E27FC236}">
                <a16:creationId xmlns:a16="http://schemas.microsoft.com/office/drawing/2014/main" id="{F687FB29-E1F7-3332-0FDE-B2A51CB9F36F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896474" y="3484331"/>
            <a:ext cx="116628" cy="166019"/>
            <a:chOff x="0" y="0"/>
            <a:chExt cx="217068" cy="308991"/>
          </a:xfrm>
        </p:grpSpPr>
        <p:sp>
          <p:nvSpPr>
            <p:cNvPr id="299" name="Freeform 87">
              <a:extLst>
                <a:ext uri="{FF2B5EF4-FFF2-40B4-BE49-F238E27FC236}">
                  <a16:creationId xmlns:a16="http://schemas.microsoft.com/office/drawing/2014/main" id="{6F9EAE9B-5238-4B81-6F38-A96E4B188254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300" name="Text Placeholder 85">
            <a:extLst>
              <a:ext uri="{FF2B5EF4-FFF2-40B4-BE49-F238E27FC236}">
                <a16:creationId xmlns:a16="http://schemas.microsoft.com/office/drawing/2014/main" id="{8DDE1432-DEE5-0E12-4764-7BD84BB45B4D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881020" y="1681024"/>
            <a:ext cx="1082710" cy="193076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301" name="Text Placeholder 89">
            <a:extLst>
              <a:ext uri="{FF2B5EF4-FFF2-40B4-BE49-F238E27FC236}">
                <a16:creationId xmlns:a16="http://schemas.microsoft.com/office/drawing/2014/main" id="{5F695EC4-DEF8-E26F-5E23-C2A127866A39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887232" y="3152211"/>
            <a:ext cx="1082710" cy="139530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302" name="Text Placeholder 67">
            <a:extLst>
              <a:ext uri="{FF2B5EF4-FFF2-40B4-BE49-F238E27FC236}">
                <a16:creationId xmlns:a16="http://schemas.microsoft.com/office/drawing/2014/main" id="{EBDA02D8-A1F2-B4F2-38F3-C7DB94A10D6F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1048136" y="3463415"/>
            <a:ext cx="885782" cy="207852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303" name="Group 78">
            <a:extLst>
              <a:ext uri="{FF2B5EF4-FFF2-40B4-BE49-F238E27FC236}">
                <a16:creationId xmlns:a16="http://schemas.microsoft.com/office/drawing/2014/main" id="{04E882EB-2333-5636-B2E4-506710BA1F85}"/>
              </a:ext>
            </a:extLst>
          </p:cNvPr>
          <p:cNvGrpSpPr/>
          <p:nvPr userDrawn="1"/>
        </p:nvGrpSpPr>
        <p:grpSpPr>
          <a:xfrm>
            <a:off x="2159432" y="1921091"/>
            <a:ext cx="1039523" cy="1422234"/>
            <a:chOff x="0" y="0"/>
            <a:chExt cx="490256" cy="670749"/>
          </a:xfrm>
        </p:grpSpPr>
        <p:sp>
          <p:nvSpPr>
            <p:cNvPr id="304" name="Freeform 79">
              <a:extLst>
                <a:ext uri="{FF2B5EF4-FFF2-40B4-BE49-F238E27FC236}">
                  <a16:creationId xmlns:a16="http://schemas.microsoft.com/office/drawing/2014/main" id="{1EFBF6D9-1A5D-22FA-D5A7-38AC24896872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305" name="TextBox 80">
              <a:extLst>
                <a:ext uri="{FF2B5EF4-FFF2-40B4-BE49-F238E27FC236}">
                  <a16:creationId xmlns:a16="http://schemas.microsoft.com/office/drawing/2014/main" id="{64365273-F2FB-C7CC-E5E3-66AC19CE339E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306" name="Picture Placeholder 87">
            <a:extLst>
              <a:ext uri="{FF2B5EF4-FFF2-40B4-BE49-F238E27FC236}">
                <a16:creationId xmlns:a16="http://schemas.microsoft.com/office/drawing/2014/main" id="{0E6013A4-68E6-91B3-E667-A7CE2382E6F5}"/>
              </a:ext>
            </a:extLst>
          </p:cNvPr>
          <p:cNvSpPr>
            <a:spLocks noGrp="1"/>
          </p:cNvSpPr>
          <p:nvPr>
            <p:ph type="pic" sz="quarter" idx="70" hasCustomPrompt="1"/>
          </p:nvPr>
        </p:nvSpPr>
        <p:spPr>
          <a:xfrm>
            <a:off x="2156652" y="1920643"/>
            <a:ext cx="1039523" cy="1422234"/>
          </a:xfrm>
        </p:spPr>
        <p:txBody>
          <a:bodyPr anchor="t">
            <a:noAutofit/>
          </a:bodyPr>
          <a:lstStyle>
            <a:lvl1pPr marL="0" indent="0">
              <a:buNone/>
              <a:defRPr sz="8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307" name="Text Placeholder 79">
            <a:extLst>
              <a:ext uri="{FF2B5EF4-FFF2-40B4-BE49-F238E27FC236}">
                <a16:creationId xmlns:a16="http://schemas.microsoft.com/office/drawing/2014/main" id="{1401D156-602D-8F9C-ADC0-12D16D34BCF7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2141198" y="1481526"/>
            <a:ext cx="1082710" cy="193076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308" name="Group 81">
            <a:extLst>
              <a:ext uri="{FF2B5EF4-FFF2-40B4-BE49-F238E27FC236}">
                <a16:creationId xmlns:a16="http://schemas.microsoft.com/office/drawing/2014/main" id="{47264747-631E-36D0-E2D0-AE640F695C96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147411" y="3138839"/>
            <a:ext cx="1082710" cy="155312"/>
            <a:chOff x="63500" y="63498"/>
            <a:chExt cx="2015109" cy="289053"/>
          </a:xfrm>
        </p:grpSpPr>
        <p:sp>
          <p:nvSpPr>
            <p:cNvPr id="309" name="Freeform 82">
              <a:extLst>
                <a:ext uri="{FF2B5EF4-FFF2-40B4-BE49-F238E27FC236}">
                  <a16:creationId xmlns:a16="http://schemas.microsoft.com/office/drawing/2014/main" id="{6E660159-8CEE-5FF2-B08C-3167EF36E23E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310" name="Freeform 83">
              <a:extLst>
                <a:ext uri="{FF2B5EF4-FFF2-40B4-BE49-F238E27FC236}">
                  <a16:creationId xmlns:a16="http://schemas.microsoft.com/office/drawing/2014/main" id="{BB97C759-8C94-A34F-8E14-8DCD99708E90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311" name="Freeform 84">
              <a:extLst>
                <a:ext uri="{FF2B5EF4-FFF2-40B4-BE49-F238E27FC236}">
                  <a16:creationId xmlns:a16="http://schemas.microsoft.com/office/drawing/2014/main" id="{AA9309F7-C5E5-9FD8-656C-C0182275CD4A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312" name="Group 86">
            <a:extLst>
              <a:ext uri="{FF2B5EF4-FFF2-40B4-BE49-F238E27FC236}">
                <a16:creationId xmlns:a16="http://schemas.microsoft.com/office/drawing/2014/main" id="{AC76DC5F-1BF5-4E3D-44DB-FF38E889B9F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156652" y="3483883"/>
            <a:ext cx="116628" cy="166019"/>
            <a:chOff x="0" y="0"/>
            <a:chExt cx="217068" cy="308991"/>
          </a:xfrm>
        </p:grpSpPr>
        <p:sp>
          <p:nvSpPr>
            <p:cNvPr id="313" name="Freeform 87">
              <a:extLst>
                <a:ext uri="{FF2B5EF4-FFF2-40B4-BE49-F238E27FC236}">
                  <a16:creationId xmlns:a16="http://schemas.microsoft.com/office/drawing/2014/main" id="{3D2F371A-7935-B6A2-CCE2-358402429AF3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314" name="Text Placeholder 85">
            <a:extLst>
              <a:ext uri="{FF2B5EF4-FFF2-40B4-BE49-F238E27FC236}">
                <a16:creationId xmlns:a16="http://schemas.microsoft.com/office/drawing/2014/main" id="{00D7AD82-DF99-E049-24DE-6FC008B23B53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2141198" y="1680576"/>
            <a:ext cx="1082710" cy="193076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315" name="Text Placeholder 89">
            <a:extLst>
              <a:ext uri="{FF2B5EF4-FFF2-40B4-BE49-F238E27FC236}">
                <a16:creationId xmlns:a16="http://schemas.microsoft.com/office/drawing/2014/main" id="{11F664F2-AFEF-8C47-6C66-CD10B92F11A1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2147410" y="3151763"/>
            <a:ext cx="1082710" cy="139530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316" name="Text Placeholder 67">
            <a:extLst>
              <a:ext uri="{FF2B5EF4-FFF2-40B4-BE49-F238E27FC236}">
                <a16:creationId xmlns:a16="http://schemas.microsoft.com/office/drawing/2014/main" id="{D962287F-62A3-F52F-1B01-174C47FD9088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2308314" y="3462967"/>
            <a:ext cx="885782" cy="207852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317" name="Group 78">
            <a:extLst>
              <a:ext uri="{FF2B5EF4-FFF2-40B4-BE49-F238E27FC236}">
                <a16:creationId xmlns:a16="http://schemas.microsoft.com/office/drawing/2014/main" id="{60B3E151-931F-0271-CCC0-1DD539A82B34}"/>
              </a:ext>
            </a:extLst>
          </p:cNvPr>
          <p:cNvGrpSpPr/>
          <p:nvPr userDrawn="1"/>
        </p:nvGrpSpPr>
        <p:grpSpPr>
          <a:xfrm>
            <a:off x="3451579" y="1921091"/>
            <a:ext cx="1039523" cy="1422234"/>
            <a:chOff x="0" y="0"/>
            <a:chExt cx="490256" cy="670749"/>
          </a:xfrm>
        </p:grpSpPr>
        <p:sp>
          <p:nvSpPr>
            <p:cNvPr id="318" name="Freeform 79">
              <a:extLst>
                <a:ext uri="{FF2B5EF4-FFF2-40B4-BE49-F238E27FC236}">
                  <a16:creationId xmlns:a16="http://schemas.microsoft.com/office/drawing/2014/main" id="{3989EFDB-D21E-4C17-B8C0-1D7384AEDCF9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319" name="TextBox 80">
              <a:extLst>
                <a:ext uri="{FF2B5EF4-FFF2-40B4-BE49-F238E27FC236}">
                  <a16:creationId xmlns:a16="http://schemas.microsoft.com/office/drawing/2014/main" id="{9D99CA23-6DFB-8D5D-3318-96D8D6F92709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320" name="Picture Placeholder 87">
            <a:extLst>
              <a:ext uri="{FF2B5EF4-FFF2-40B4-BE49-F238E27FC236}">
                <a16:creationId xmlns:a16="http://schemas.microsoft.com/office/drawing/2014/main" id="{E66CD686-8FE6-0307-7ED0-E19497FF5AE6}"/>
              </a:ext>
            </a:extLst>
          </p:cNvPr>
          <p:cNvSpPr>
            <a:spLocks noGrp="1"/>
          </p:cNvSpPr>
          <p:nvPr>
            <p:ph type="pic" sz="quarter" idx="75" hasCustomPrompt="1"/>
          </p:nvPr>
        </p:nvSpPr>
        <p:spPr>
          <a:xfrm>
            <a:off x="3448799" y="1920643"/>
            <a:ext cx="1039523" cy="1422234"/>
          </a:xfrm>
        </p:spPr>
        <p:txBody>
          <a:bodyPr anchor="t">
            <a:noAutofit/>
          </a:bodyPr>
          <a:lstStyle>
            <a:lvl1pPr marL="0" indent="0">
              <a:buNone/>
              <a:defRPr sz="8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321" name="Text Placeholder 79">
            <a:extLst>
              <a:ext uri="{FF2B5EF4-FFF2-40B4-BE49-F238E27FC236}">
                <a16:creationId xmlns:a16="http://schemas.microsoft.com/office/drawing/2014/main" id="{830B170A-A943-3E4B-4472-7A8DA0FC79CA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3433345" y="1481526"/>
            <a:ext cx="1082710" cy="193076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322" name="Group 81">
            <a:extLst>
              <a:ext uri="{FF2B5EF4-FFF2-40B4-BE49-F238E27FC236}">
                <a16:creationId xmlns:a16="http://schemas.microsoft.com/office/drawing/2014/main" id="{147D6D27-E485-D02D-8873-C9F557C0F29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439558" y="3138839"/>
            <a:ext cx="1082710" cy="155312"/>
            <a:chOff x="63500" y="63498"/>
            <a:chExt cx="2015109" cy="289053"/>
          </a:xfrm>
        </p:grpSpPr>
        <p:sp>
          <p:nvSpPr>
            <p:cNvPr id="323" name="Freeform 82">
              <a:extLst>
                <a:ext uri="{FF2B5EF4-FFF2-40B4-BE49-F238E27FC236}">
                  <a16:creationId xmlns:a16="http://schemas.microsoft.com/office/drawing/2014/main" id="{913C802A-4EBD-3F65-F854-22E0704F75BA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324" name="Freeform 83">
              <a:extLst>
                <a:ext uri="{FF2B5EF4-FFF2-40B4-BE49-F238E27FC236}">
                  <a16:creationId xmlns:a16="http://schemas.microsoft.com/office/drawing/2014/main" id="{3BD8D4D0-94E9-ABE6-07FA-466CFEDA598A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325" name="Freeform 84">
              <a:extLst>
                <a:ext uri="{FF2B5EF4-FFF2-40B4-BE49-F238E27FC236}">
                  <a16:creationId xmlns:a16="http://schemas.microsoft.com/office/drawing/2014/main" id="{D53CEEFF-E4DB-5B2B-50C8-DF2507A2D198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326" name="Group 86">
            <a:extLst>
              <a:ext uri="{FF2B5EF4-FFF2-40B4-BE49-F238E27FC236}">
                <a16:creationId xmlns:a16="http://schemas.microsoft.com/office/drawing/2014/main" id="{C8575F22-1950-D553-9FED-3CA7A395A73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448799" y="3483883"/>
            <a:ext cx="116628" cy="166019"/>
            <a:chOff x="0" y="0"/>
            <a:chExt cx="217068" cy="308991"/>
          </a:xfrm>
        </p:grpSpPr>
        <p:sp>
          <p:nvSpPr>
            <p:cNvPr id="327" name="Freeform 87">
              <a:extLst>
                <a:ext uri="{FF2B5EF4-FFF2-40B4-BE49-F238E27FC236}">
                  <a16:creationId xmlns:a16="http://schemas.microsoft.com/office/drawing/2014/main" id="{7FE19F77-650E-478D-922A-833E126E77A4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328" name="Text Placeholder 85">
            <a:extLst>
              <a:ext uri="{FF2B5EF4-FFF2-40B4-BE49-F238E27FC236}">
                <a16:creationId xmlns:a16="http://schemas.microsoft.com/office/drawing/2014/main" id="{50FB274E-9F70-B65E-396C-D617DFE3C515}"/>
              </a:ext>
            </a:extLst>
          </p:cNvPr>
          <p:cNvSpPr>
            <a:spLocks noGrp="1"/>
          </p:cNvSpPr>
          <p:nvPr>
            <p:ph type="body" sz="quarter" idx="77" hasCustomPrompt="1"/>
          </p:nvPr>
        </p:nvSpPr>
        <p:spPr>
          <a:xfrm>
            <a:off x="3433345" y="1680576"/>
            <a:ext cx="1082710" cy="193076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329" name="Text Placeholder 89">
            <a:extLst>
              <a:ext uri="{FF2B5EF4-FFF2-40B4-BE49-F238E27FC236}">
                <a16:creationId xmlns:a16="http://schemas.microsoft.com/office/drawing/2014/main" id="{873704AB-D5EB-8EC4-32EE-9C40C1A2BF7F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3439557" y="3151763"/>
            <a:ext cx="1082710" cy="139530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330" name="Text Placeholder 67">
            <a:extLst>
              <a:ext uri="{FF2B5EF4-FFF2-40B4-BE49-F238E27FC236}">
                <a16:creationId xmlns:a16="http://schemas.microsoft.com/office/drawing/2014/main" id="{CBC39AEA-FB52-08D7-0594-93D78E528D9B}"/>
              </a:ext>
            </a:extLst>
          </p:cNvPr>
          <p:cNvSpPr>
            <a:spLocks noGrp="1"/>
          </p:cNvSpPr>
          <p:nvPr>
            <p:ph type="body" sz="quarter" idx="79" hasCustomPrompt="1"/>
          </p:nvPr>
        </p:nvSpPr>
        <p:spPr>
          <a:xfrm>
            <a:off x="3600461" y="3462967"/>
            <a:ext cx="885782" cy="207852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331" name="Group 78">
            <a:extLst>
              <a:ext uri="{FF2B5EF4-FFF2-40B4-BE49-F238E27FC236}">
                <a16:creationId xmlns:a16="http://schemas.microsoft.com/office/drawing/2014/main" id="{C8253A0E-0888-EB54-56EF-EA20492B728C}"/>
              </a:ext>
            </a:extLst>
          </p:cNvPr>
          <p:cNvGrpSpPr/>
          <p:nvPr userDrawn="1"/>
        </p:nvGrpSpPr>
        <p:grpSpPr>
          <a:xfrm>
            <a:off x="4718773" y="1921091"/>
            <a:ext cx="1039523" cy="1422234"/>
            <a:chOff x="0" y="0"/>
            <a:chExt cx="490256" cy="670749"/>
          </a:xfrm>
        </p:grpSpPr>
        <p:sp>
          <p:nvSpPr>
            <p:cNvPr id="332" name="Freeform 79">
              <a:extLst>
                <a:ext uri="{FF2B5EF4-FFF2-40B4-BE49-F238E27FC236}">
                  <a16:creationId xmlns:a16="http://schemas.microsoft.com/office/drawing/2014/main" id="{B6C16BD8-80E6-5D9B-D79E-57AED5779CC5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333" name="TextBox 80">
              <a:extLst>
                <a:ext uri="{FF2B5EF4-FFF2-40B4-BE49-F238E27FC236}">
                  <a16:creationId xmlns:a16="http://schemas.microsoft.com/office/drawing/2014/main" id="{DF77D0DD-3C42-5ABB-50AC-5F02D3F15675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334" name="Picture Placeholder 87">
            <a:extLst>
              <a:ext uri="{FF2B5EF4-FFF2-40B4-BE49-F238E27FC236}">
                <a16:creationId xmlns:a16="http://schemas.microsoft.com/office/drawing/2014/main" id="{46A4DBD5-0FD1-6352-4EAA-C6111BA05DA6}"/>
              </a:ext>
            </a:extLst>
          </p:cNvPr>
          <p:cNvSpPr>
            <a:spLocks noGrp="1"/>
          </p:cNvSpPr>
          <p:nvPr>
            <p:ph type="pic" sz="quarter" idx="80" hasCustomPrompt="1"/>
          </p:nvPr>
        </p:nvSpPr>
        <p:spPr>
          <a:xfrm>
            <a:off x="4715993" y="1920643"/>
            <a:ext cx="1039523" cy="1422234"/>
          </a:xfrm>
        </p:spPr>
        <p:txBody>
          <a:bodyPr anchor="t">
            <a:noAutofit/>
          </a:bodyPr>
          <a:lstStyle>
            <a:lvl1pPr marL="0" indent="0">
              <a:buNone/>
              <a:defRPr sz="8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335" name="Text Placeholder 79">
            <a:extLst>
              <a:ext uri="{FF2B5EF4-FFF2-40B4-BE49-F238E27FC236}">
                <a16:creationId xmlns:a16="http://schemas.microsoft.com/office/drawing/2014/main" id="{8B24E36E-2174-5674-FB61-7B447B38443F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4700539" y="1481526"/>
            <a:ext cx="1082710" cy="193076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336" name="Group 81">
            <a:extLst>
              <a:ext uri="{FF2B5EF4-FFF2-40B4-BE49-F238E27FC236}">
                <a16:creationId xmlns:a16="http://schemas.microsoft.com/office/drawing/2014/main" id="{F7359B4F-67EA-1EFA-939C-7C638F2FC104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706752" y="3138839"/>
            <a:ext cx="1082710" cy="155312"/>
            <a:chOff x="63500" y="63498"/>
            <a:chExt cx="2015109" cy="289053"/>
          </a:xfrm>
        </p:grpSpPr>
        <p:sp>
          <p:nvSpPr>
            <p:cNvPr id="337" name="Freeform 82">
              <a:extLst>
                <a:ext uri="{FF2B5EF4-FFF2-40B4-BE49-F238E27FC236}">
                  <a16:creationId xmlns:a16="http://schemas.microsoft.com/office/drawing/2014/main" id="{40EB6269-CC7C-E5D1-65F5-9C63B8B4AAC3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338" name="Freeform 83">
              <a:extLst>
                <a:ext uri="{FF2B5EF4-FFF2-40B4-BE49-F238E27FC236}">
                  <a16:creationId xmlns:a16="http://schemas.microsoft.com/office/drawing/2014/main" id="{24A375AB-5702-8542-9B5E-EA6B0762E8A8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339" name="Freeform 84">
              <a:extLst>
                <a:ext uri="{FF2B5EF4-FFF2-40B4-BE49-F238E27FC236}">
                  <a16:creationId xmlns:a16="http://schemas.microsoft.com/office/drawing/2014/main" id="{686B074A-08D2-402B-9E1C-77DF68A1C410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340" name="Group 86">
            <a:extLst>
              <a:ext uri="{FF2B5EF4-FFF2-40B4-BE49-F238E27FC236}">
                <a16:creationId xmlns:a16="http://schemas.microsoft.com/office/drawing/2014/main" id="{8EC63B0F-4D0B-9907-1319-D517B6418C01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715993" y="3483883"/>
            <a:ext cx="116628" cy="166019"/>
            <a:chOff x="0" y="0"/>
            <a:chExt cx="217068" cy="308991"/>
          </a:xfrm>
        </p:grpSpPr>
        <p:sp>
          <p:nvSpPr>
            <p:cNvPr id="341" name="Freeform 87">
              <a:extLst>
                <a:ext uri="{FF2B5EF4-FFF2-40B4-BE49-F238E27FC236}">
                  <a16:creationId xmlns:a16="http://schemas.microsoft.com/office/drawing/2014/main" id="{F5F7B41A-AE68-06CF-907A-1EE22AF19BDA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342" name="Text Placeholder 85">
            <a:extLst>
              <a:ext uri="{FF2B5EF4-FFF2-40B4-BE49-F238E27FC236}">
                <a16:creationId xmlns:a16="http://schemas.microsoft.com/office/drawing/2014/main" id="{BD233DD8-C435-8408-ACBC-EB9539BAFD03}"/>
              </a:ext>
            </a:extLst>
          </p:cNvPr>
          <p:cNvSpPr>
            <a:spLocks noGrp="1"/>
          </p:cNvSpPr>
          <p:nvPr>
            <p:ph type="body" sz="quarter" idx="82" hasCustomPrompt="1"/>
          </p:nvPr>
        </p:nvSpPr>
        <p:spPr>
          <a:xfrm>
            <a:off x="4700539" y="1680576"/>
            <a:ext cx="1082710" cy="193076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343" name="Text Placeholder 89">
            <a:extLst>
              <a:ext uri="{FF2B5EF4-FFF2-40B4-BE49-F238E27FC236}">
                <a16:creationId xmlns:a16="http://schemas.microsoft.com/office/drawing/2014/main" id="{CE599B83-176B-E567-C9FA-E2D6EB519C36}"/>
              </a:ext>
            </a:extLst>
          </p:cNvPr>
          <p:cNvSpPr>
            <a:spLocks noGrp="1"/>
          </p:cNvSpPr>
          <p:nvPr>
            <p:ph type="body" sz="quarter" idx="83" hasCustomPrompt="1"/>
          </p:nvPr>
        </p:nvSpPr>
        <p:spPr>
          <a:xfrm>
            <a:off x="4706751" y="3151763"/>
            <a:ext cx="1082710" cy="139530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344" name="Text Placeholder 67">
            <a:extLst>
              <a:ext uri="{FF2B5EF4-FFF2-40B4-BE49-F238E27FC236}">
                <a16:creationId xmlns:a16="http://schemas.microsoft.com/office/drawing/2014/main" id="{45766748-6855-473C-2C9E-3F3C930AD6D3}"/>
              </a:ext>
            </a:extLst>
          </p:cNvPr>
          <p:cNvSpPr>
            <a:spLocks noGrp="1"/>
          </p:cNvSpPr>
          <p:nvPr>
            <p:ph type="body" sz="quarter" idx="84" hasCustomPrompt="1"/>
          </p:nvPr>
        </p:nvSpPr>
        <p:spPr>
          <a:xfrm>
            <a:off x="4867655" y="3462967"/>
            <a:ext cx="885782" cy="207852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359" name="Group 78">
            <a:extLst>
              <a:ext uri="{FF2B5EF4-FFF2-40B4-BE49-F238E27FC236}">
                <a16:creationId xmlns:a16="http://schemas.microsoft.com/office/drawing/2014/main" id="{5FAB2659-E188-B92E-2488-0B5C48D54156}"/>
              </a:ext>
            </a:extLst>
          </p:cNvPr>
          <p:cNvGrpSpPr/>
          <p:nvPr userDrawn="1"/>
        </p:nvGrpSpPr>
        <p:grpSpPr>
          <a:xfrm>
            <a:off x="906391" y="4450793"/>
            <a:ext cx="1039523" cy="1422234"/>
            <a:chOff x="0" y="0"/>
            <a:chExt cx="490256" cy="670749"/>
          </a:xfrm>
        </p:grpSpPr>
        <p:sp>
          <p:nvSpPr>
            <p:cNvPr id="360" name="Freeform 79">
              <a:extLst>
                <a:ext uri="{FF2B5EF4-FFF2-40B4-BE49-F238E27FC236}">
                  <a16:creationId xmlns:a16="http://schemas.microsoft.com/office/drawing/2014/main" id="{BB174399-9CF3-7065-23A9-C63988568C7D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361" name="TextBox 80">
              <a:extLst>
                <a:ext uri="{FF2B5EF4-FFF2-40B4-BE49-F238E27FC236}">
                  <a16:creationId xmlns:a16="http://schemas.microsoft.com/office/drawing/2014/main" id="{E155BAA4-844B-1F80-F56A-B93E8CCD9BDC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362" name="Picture Placeholder 87">
            <a:extLst>
              <a:ext uri="{FF2B5EF4-FFF2-40B4-BE49-F238E27FC236}">
                <a16:creationId xmlns:a16="http://schemas.microsoft.com/office/drawing/2014/main" id="{05B462E9-268E-95F0-2262-36DF93F31C63}"/>
              </a:ext>
            </a:extLst>
          </p:cNvPr>
          <p:cNvSpPr>
            <a:spLocks noGrp="1"/>
          </p:cNvSpPr>
          <p:nvPr>
            <p:ph type="pic" sz="quarter" idx="85" hasCustomPrompt="1"/>
          </p:nvPr>
        </p:nvSpPr>
        <p:spPr>
          <a:xfrm>
            <a:off x="903611" y="4450345"/>
            <a:ext cx="1039523" cy="1422234"/>
          </a:xfrm>
        </p:spPr>
        <p:txBody>
          <a:bodyPr anchor="t">
            <a:noAutofit/>
          </a:bodyPr>
          <a:lstStyle>
            <a:lvl1pPr marL="0" indent="0">
              <a:buNone/>
              <a:defRPr sz="8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363" name="Text Placeholder 79">
            <a:extLst>
              <a:ext uri="{FF2B5EF4-FFF2-40B4-BE49-F238E27FC236}">
                <a16:creationId xmlns:a16="http://schemas.microsoft.com/office/drawing/2014/main" id="{4E9AEDB4-5374-17E0-7767-BCDF11330A1C}"/>
              </a:ext>
            </a:extLst>
          </p:cNvPr>
          <p:cNvSpPr>
            <a:spLocks noGrp="1"/>
          </p:cNvSpPr>
          <p:nvPr>
            <p:ph type="body" sz="quarter" idx="86" hasCustomPrompt="1"/>
          </p:nvPr>
        </p:nvSpPr>
        <p:spPr>
          <a:xfrm>
            <a:off x="888157" y="4011228"/>
            <a:ext cx="1082710" cy="193076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364" name="Group 81">
            <a:extLst>
              <a:ext uri="{FF2B5EF4-FFF2-40B4-BE49-F238E27FC236}">
                <a16:creationId xmlns:a16="http://schemas.microsoft.com/office/drawing/2014/main" id="{5497BC4D-41C8-11F9-DE66-A0283C829F28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894370" y="5668541"/>
            <a:ext cx="1082710" cy="155312"/>
            <a:chOff x="63500" y="63498"/>
            <a:chExt cx="2015109" cy="289053"/>
          </a:xfrm>
        </p:grpSpPr>
        <p:sp>
          <p:nvSpPr>
            <p:cNvPr id="365" name="Freeform 82">
              <a:extLst>
                <a:ext uri="{FF2B5EF4-FFF2-40B4-BE49-F238E27FC236}">
                  <a16:creationId xmlns:a16="http://schemas.microsoft.com/office/drawing/2014/main" id="{1A7E009A-9BE1-A6B4-29D9-C21BFA0215FA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366" name="Freeform 83">
              <a:extLst>
                <a:ext uri="{FF2B5EF4-FFF2-40B4-BE49-F238E27FC236}">
                  <a16:creationId xmlns:a16="http://schemas.microsoft.com/office/drawing/2014/main" id="{AD74F8DE-9A56-E3CC-5625-6344600B5A70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367" name="Freeform 84">
              <a:extLst>
                <a:ext uri="{FF2B5EF4-FFF2-40B4-BE49-F238E27FC236}">
                  <a16:creationId xmlns:a16="http://schemas.microsoft.com/office/drawing/2014/main" id="{882C1164-219A-2593-D51C-9E2C43BD7314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368" name="Group 86">
            <a:extLst>
              <a:ext uri="{FF2B5EF4-FFF2-40B4-BE49-F238E27FC236}">
                <a16:creationId xmlns:a16="http://schemas.microsoft.com/office/drawing/2014/main" id="{EB9A1C49-E21D-18FC-0EC9-58CC15FC511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903611" y="6013585"/>
            <a:ext cx="116628" cy="166019"/>
            <a:chOff x="0" y="0"/>
            <a:chExt cx="217068" cy="308991"/>
          </a:xfrm>
        </p:grpSpPr>
        <p:sp>
          <p:nvSpPr>
            <p:cNvPr id="369" name="Freeform 87">
              <a:extLst>
                <a:ext uri="{FF2B5EF4-FFF2-40B4-BE49-F238E27FC236}">
                  <a16:creationId xmlns:a16="http://schemas.microsoft.com/office/drawing/2014/main" id="{BDCB5077-F6C2-1196-A607-8C866F22A9FD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370" name="Text Placeholder 85">
            <a:extLst>
              <a:ext uri="{FF2B5EF4-FFF2-40B4-BE49-F238E27FC236}">
                <a16:creationId xmlns:a16="http://schemas.microsoft.com/office/drawing/2014/main" id="{B2DE3C58-BEBF-E69A-A6C8-76863D8DD84A}"/>
              </a:ext>
            </a:extLst>
          </p:cNvPr>
          <p:cNvSpPr>
            <a:spLocks noGrp="1"/>
          </p:cNvSpPr>
          <p:nvPr>
            <p:ph type="body" sz="quarter" idx="87" hasCustomPrompt="1"/>
          </p:nvPr>
        </p:nvSpPr>
        <p:spPr>
          <a:xfrm>
            <a:off x="888157" y="4210278"/>
            <a:ext cx="1082710" cy="193076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371" name="Text Placeholder 89">
            <a:extLst>
              <a:ext uri="{FF2B5EF4-FFF2-40B4-BE49-F238E27FC236}">
                <a16:creationId xmlns:a16="http://schemas.microsoft.com/office/drawing/2014/main" id="{B74E636E-A336-2F8B-7BB1-769FA3207DEC}"/>
              </a:ext>
            </a:extLst>
          </p:cNvPr>
          <p:cNvSpPr>
            <a:spLocks noGrp="1"/>
          </p:cNvSpPr>
          <p:nvPr>
            <p:ph type="body" sz="quarter" idx="88" hasCustomPrompt="1"/>
          </p:nvPr>
        </p:nvSpPr>
        <p:spPr>
          <a:xfrm>
            <a:off x="894369" y="5681465"/>
            <a:ext cx="1082710" cy="139530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372" name="Text Placeholder 67">
            <a:extLst>
              <a:ext uri="{FF2B5EF4-FFF2-40B4-BE49-F238E27FC236}">
                <a16:creationId xmlns:a16="http://schemas.microsoft.com/office/drawing/2014/main" id="{CBF5E90D-CEC0-E777-44FC-60630499FAB6}"/>
              </a:ext>
            </a:extLst>
          </p:cNvPr>
          <p:cNvSpPr>
            <a:spLocks noGrp="1"/>
          </p:cNvSpPr>
          <p:nvPr>
            <p:ph type="body" sz="quarter" idx="89" hasCustomPrompt="1"/>
          </p:nvPr>
        </p:nvSpPr>
        <p:spPr>
          <a:xfrm>
            <a:off x="1055273" y="5992669"/>
            <a:ext cx="885782" cy="207852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373" name="Group 78">
            <a:extLst>
              <a:ext uri="{FF2B5EF4-FFF2-40B4-BE49-F238E27FC236}">
                <a16:creationId xmlns:a16="http://schemas.microsoft.com/office/drawing/2014/main" id="{3E8410E1-13D2-74D9-CD7B-F200F580DDCE}"/>
              </a:ext>
            </a:extLst>
          </p:cNvPr>
          <p:cNvGrpSpPr/>
          <p:nvPr userDrawn="1"/>
        </p:nvGrpSpPr>
        <p:grpSpPr>
          <a:xfrm>
            <a:off x="2166569" y="4450345"/>
            <a:ext cx="1039523" cy="1422234"/>
            <a:chOff x="0" y="0"/>
            <a:chExt cx="490256" cy="670749"/>
          </a:xfrm>
        </p:grpSpPr>
        <p:sp>
          <p:nvSpPr>
            <p:cNvPr id="374" name="Freeform 79">
              <a:extLst>
                <a:ext uri="{FF2B5EF4-FFF2-40B4-BE49-F238E27FC236}">
                  <a16:creationId xmlns:a16="http://schemas.microsoft.com/office/drawing/2014/main" id="{3CB2A214-B236-D0B1-EC11-F8D02947E32E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375" name="TextBox 80">
              <a:extLst>
                <a:ext uri="{FF2B5EF4-FFF2-40B4-BE49-F238E27FC236}">
                  <a16:creationId xmlns:a16="http://schemas.microsoft.com/office/drawing/2014/main" id="{1173B838-6E99-4AEF-D530-4A6ADE9748E5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376" name="Picture Placeholder 87">
            <a:extLst>
              <a:ext uri="{FF2B5EF4-FFF2-40B4-BE49-F238E27FC236}">
                <a16:creationId xmlns:a16="http://schemas.microsoft.com/office/drawing/2014/main" id="{44A4D20C-0DA5-0F32-26E9-EA8DE2A01065}"/>
              </a:ext>
            </a:extLst>
          </p:cNvPr>
          <p:cNvSpPr>
            <a:spLocks noGrp="1"/>
          </p:cNvSpPr>
          <p:nvPr>
            <p:ph type="pic" sz="quarter" idx="90" hasCustomPrompt="1"/>
          </p:nvPr>
        </p:nvSpPr>
        <p:spPr>
          <a:xfrm>
            <a:off x="2163789" y="4449897"/>
            <a:ext cx="1039523" cy="1422234"/>
          </a:xfrm>
        </p:spPr>
        <p:txBody>
          <a:bodyPr anchor="t">
            <a:noAutofit/>
          </a:bodyPr>
          <a:lstStyle>
            <a:lvl1pPr marL="0" indent="0">
              <a:buNone/>
              <a:defRPr sz="8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377" name="Text Placeholder 79">
            <a:extLst>
              <a:ext uri="{FF2B5EF4-FFF2-40B4-BE49-F238E27FC236}">
                <a16:creationId xmlns:a16="http://schemas.microsoft.com/office/drawing/2014/main" id="{516A2F59-3A5A-7C3C-B01F-91BC8BE2AF2D}"/>
              </a:ext>
            </a:extLst>
          </p:cNvPr>
          <p:cNvSpPr>
            <a:spLocks noGrp="1"/>
          </p:cNvSpPr>
          <p:nvPr>
            <p:ph type="body" sz="quarter" idx="91" hasCustomPrompt="1"/>
          </p:nvPr>
        </p:nvSpPr>
        <p:spPr>
          <a:xfrm>
            <a:off x="2148335" y="4010780"/>
            <a:ext cx="1082710" cy="193076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378" name="Group 81">
            <a:extLst>
              <a:ext uri="{FF2B5EF4-FFF2-40B4-BE49-F238E27FC236}">
                <a16:creationId xmlns:a16="http://schemas.microsoft.com/office/drawing/2014/main" id="{894B3998-AE4C-6432-0C39-9E5330E2F77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154548" y="5668093"/>
            <a:ext cx="1082710" cy="155312"/>
            <a:chOff x="63500" y="63498"/>
            <a:chExt cx="2015109" cy="289053"/>
          </a:xfrm>
        </p:grpSpPr>
        <p:sp>
          <p:nvSpPr>
            <p:cNvPr id="379" name="Freeform 82">
              <a:extLst>
                <a:ext uri="{FF2B5EF4-FFF2-40B4-BE49-F238E27FC236}">
                  <a16:creationId xmlns:a16="http://schemas.microsoft.com/office/drawing/2014/main" id="{F82F2712-A52E-A8BD-682A-5945014EAEBB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380" name="Freeform 83">
              <a:extLst>
                <a:ext uri="{FF2B5EF4-FFF2-40B4-BE49-F238E27FC236}">
                  <a16:creationId xmlns:a16="http://schemas.microsoft.com/office/drawing/2014/main" id="{0B8176C2-BE46-5FE3-3A1A-91A72BAE8153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381" name="Freeform 84">
              <a:extLst>
                <a:ext uri="{FF2B5EF4-FFF2-40B4-BE49-F238E27FC236}">
                  <a16:creationId xmlns:a16="http://schemas.microsoft.com/office/drawing/2014/main" id="{A7FF8DD7-6EA9-AA71-8565-5D87D43A9FDA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382" name="Group 86">
            <a:extLst>
              <a:ext uri="{FF2B5EF4-FFF2-40B4-BE49-F238E27FC236}">
                <a16:creationId xmlns:a16="http://schemas.microsoft.com/office/drawing/2014/main" id="{E3DE2913-FA37-C9C9-6170-CC67EB20998D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163789" y="6013137"/>
            <a:ext cx="116628" cy="166019"/>
            <a:chOff x="0" y="0"/>
            <a:chExt cx="217068" cy="308991"/>
          </a:xfrm>
        </p:grpSpPr>
        <p:sp>
          <p:nvSpPr>
            <p:cNvPr id="383" name="Freeform 87">
              <a:extLst>
                <a:ext uri="{FF2B5EF4-FFF2-40B4-BE49-F238E27FC236}">
                  <a16:creationId xmlns:a16="http://schemas.microsoft.com/office/drawing/2014/main" id="{2E6E21E5-24E3-9257-26B5-CC41B6C3ECCB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384" name="Text Placeholder 85">
            <a:extLst>
              <a:ext uri="{FF2B5EF4-FFF2-40B4-BE49-F238E27FC236}">
                <a16:creationId xmlns:a16="http://schemas.microsoft.com/office/drawing/2014/main" id="{7F0786AC-F79D-1E0D-3249-250C5A7D3581}"/>
              </a:ext>
            </a:extLst>
          </p:cNvPr>
          <p:cNvSpPr>
            <a:spLocks noGrp="1"/>
          </p:cNvSpPr>
          <p:nvPr>
            <p:ph type="body" sz="quarter" idx="92" hasCustomPrompt="1"/>
          </p:nvPr>
        </p:nvSpPr>
        <p:spPr>
          <a:xfrm>
            <a:off x="2148335" y="4209830"/>
            <a:ext cx="1082710" cy="193076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385" name="Text Placeholder 89">
            <a:extLst>
              <a:ext uri="{FF2B5EF4-FFF2-40B4-BE49-F238E27FC236}">
                <a16:creationId xmlns:a16="http://schemas.microsoft.com/office/drawing/2014/main" id="{13E7B326-2A4A-AC94-7891-B1DF2E61D6D9}"/>
              </a:ext>
            </a:extLst>
          </p:cNvPr>
          <p:cNvSpPr>
            <a:spLocks noGrp="1"/>
          </p:cNvSpPr>
          <p:nvPr>
            <p:ph type="body" sz="quarter" idx="93" hasCustomPrompt="1"/>
          </p:nvPr>
        </p:nvSpPr>
        <p:spPr>
          <a:xfrm>
            <a:off x="2154547" y="5681017"/>
            <a:ext cx="1082710" cy="139530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386" name="Text Placeholder 67">
            <a:extLst>
              <a:ext uri="{FF2B5EF4-FFF2-40B4-BE49-F238E27FC236}">
                <a16:creationId xmlns:a16="http://schemas.microsoft.com/office/drawing/2014/main" id="{090823CB-73AD-0CF2-263D-4816859561BE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2315451" y="5992221"/>
            <a:ext cx="885782" cy="207852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387" name="Group 78">
            <a:extLst>
              <a:ext uri="{FF2B5EF4-FFF2-40B4-BE49-F238E27FC236}">
                <a16:creationId xmlns:a16="http://schemas.microsoft.com/office/drawing/2014/main" id="{DFCA5CF5-A3EF-E67D-A8E9-785774971960}"/>
              </a:ext>
            </a:extLst>
          </p:cNvPr>
          <p:cNvGrpSpPr/>
          <p:nvPr userDrawn="1"/>
        </p:nvGrpSpPr>
        <p:grpSpPr>
          <a:xfrm>
            <a:off x="3458716" y="4450345"/>
            <a:ext cx="1039523" cy="1422234"/>
            <a:chOff x="0" y="0"/>
            <a:chExt cx="490256" cy="670749"/>
          </a:xfrm>
        </p:grpSpPr>
        <p:sp>
          <p:nvSpPr>
            <p:cNvPr id="388" name="Freeform 79">
              <a:extLst>
                <a:ext uri="{FF2B5EF4-FFF2-40B4-BE49-F238E27FC236}">
                  <a16:creationId xmlns:a16="http://schemas.microsoft.com/office/drawing/2014/main" id="{828FD6F1-DC68-028B-416B-D0433D564156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389" name="TextBox 80">
              <a:extLst>
                <a:ext uri="{FF2B5EF4-FFF2-40B4-BE49-F238E27FC236}">
                  <a16:creationId xmlns:a16="http://schemas.microsoft.com/office/drawing/2014/main" id="{6C67A9A1-79A4-096E-3745-E47C5B0E2189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390" name="Picture Placeholder 87">
            <a:extLst>
              <a:ext uri="{FF2B5EF4-FFF2-40B4-BE49-F238E27FC236}">
                <a16:creationId xmlns:a16="http://schemas.microsoft.com/office/drawing/2014/main" id="{C6840686-B0DF-3D72-73BC-7C4F95E091DC}"/>
              </a:ext>
            </a:extLst>
          </p:cNvPr>
          <p:cNvSpPr>
            <a:spLocks noGrp="1"/>
          </p:cNvSpPr>
          <p:nvPr>
            <p:ph type="pic" sz="quarter" idx="95" hasCustomPrompt="1"/>
          </p:nvPr>
        </p:nvSpPr>
        <p:spPr>
          <a:xfrm>
            <a:off x="3455936" y="4449897"/>
            <a:ext cx="1039523" cy="1422234"/>
          </a:xfrm>
        </p:spPr>
        <p:txBody>
          <a:bodyPr anchor="t">
            <a:noAutofit/>
          </a:bodyPr>
          <a:lstStyle>
            <a:lvl1pPr marL="0" indent="0">
              <a:buNone/>
              <a:defRPr sz="8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391" name="Text Placeholder 79">
            <a:extLst>
              <a:ext uri="{FF2B5EF4-FFF2-40B4-BE49-F238E27FC236}">
                <a16:creationId xmlns:a16="http://schemas.microsoft.com/office/drawing/2014/main" id="{4FDE238B-0E19-7AB3-3361-0992C2C1A209}"/>
              </a:ext>
            </a:extLst>
          </p:cNvPr>
          <p:cNvSpPr>
            <a:spLocks noGrp="1"/>
          </p:cNvSpPr>
          <p:nvPr>
            <p:ph type="body" sz="quarter" idx="96" hasCustomPrompt="1"/>
          </p:nvPr>
        </p:nvSpPr>
        <p:spPr>
          <a:xfrm>
            <a:off x="3440482" y="4010780"/>
            <a:ext cx="1082710" cy="193076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392" name="Group 81">
            <a:extLst>
              <a:ext uri="{FF2B5EF4-FFF2-40B4-BE49-F238E27FC236}">
                <a16:creationId xmlns:a16="http://schemas.microsoft.com/office/drawing/2014/main" id="{36C45695-8220-1E69-A75E-703BC1CDCE42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446695" y="5668093"/>
            <a:ext cx="1082710" cy="155312"/>
            <a:chOff x="63500" y="63498"/>
            <a:chExt cx="2015109" cy="289053"/>
          </a:xfrm>
        </p:grpSpPr>
        <p:sp>
          <p:nvSpPr>
            <p:cNvPr id="393" name="Freeform 82">
              <a:extLst>
                <a:ext uri="{FF2B5EF4-FFF2-40B4-BE49-F238E27FC236}">
                  <a16:creationId xmlns:a16="http://schemas.microsoft.com/office/drawing/2014/main" id="{8C100041-E30E-1198-A746-7193F5C48B66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394" name="Freeform 83">
              <a:extLst>
                <a:ext uri="{FF2B5EF4-FFF2-40B4-BE49-F238E27FC236}">
                  <a16:creationId xmlns:a16="http://schemas.microsoft.com/office/drawing/2014/main" id="{4C4A2AB8-7DA7-D7B6-074A-9978A32491AF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395" name="Freeform 84">
              <a:extLst>
                <a:ext uri="{FF2B5EF4-FFF2-40B4-BE49-F238E27FC236}">
                  <a16:creationId xmlns:a16="http://schemas.microsoft.com/office/drawing/2014/main" id="{DE779450-9421-7419-C7D6-B40201653978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396" name="Group 86">
            <a:extLst>
              <a:ext uri="{FF2B5EF4-FFF2-40B4-BE49-F238E27FC236}">
                <a16:creationId xmlns:a16="http://schemas.microsoft.com/office/drawing/2014/main" id="{981855B9-F5BB-4D30-82A0-D67FCCF38BB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455936" y="6013137"/>
            <a:ext cx="116628" cy="166019"/>
            <a:chOff x="0" y="0"/>
            <a:chExt cx="217068" cy="308991"/>
          </a:xfrm>
        </p:grpSpPr>
        <p:sp>
          <p:nvSpPr>
            <p:cNvPr id="397" name="Freeform 87">
              <a:extLst>
                <a:ext uri="{FF2B5EF4-FFF2-40B4-BE49-F238E27FC236}">
                  <a16:creationId xmlns:a16="http://schemas.microsoft.com/office/drawing/2014/main" id="{8220231E-214C-9601-CD35-AB25F3932220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398" name="Text Placeholder 85">
            <a:extLst>
              <a:ext uri="{FF2B5EF4-FFF2-40B4-BE49-F238E27FC236}">
                <a16:creationId xmlns:a16="http://schemas.microsoft.com/office/drawing/2014/main" id="{EF1775CE-89D6-1CF1-51B5-021DCA991490}"/>
              </a:ext>
            </a:extLst>
          </p:cNvPr>
          <p:cNvSpPr>
            <a:spLocks noGrp="1"/>
          </p:cNvSpPr>
          <p:nvPr>
            <p:ph type="body" sz="quarter" idx="97" hasCustomPrompt="1"/>
          </p:nvPr>
        </p:nvSpPr>
        <p:spPr>
          <a:xfrm>
            <a:off x="3440482" y="4209830"/>
            <a:ext cx="1082710" cy="193076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399" name="Text Placeholder 89">
            <a:extLst>
              <a:ext uri="{FF2B5EF4-FFF2-40B4-BE49-F238E27FC236}">
                <a16:creationId xmlns:a16="http://schemas.microsoft.com/office/drawing/2014/main" id="{4FD7770B-A18B-E188-8882-748A320EC6C6}"/>
              </a:ext>
            </a:extLst>
          </p:cNvPr>
          <p:cNvSpPr>
            <a:spLocks noGrp="1"/>
          </p:cNvSpPr>
          <p:nvPr>
            <p:ph type="body" sz="quarter" idx="98" hasCustomPrompt="1"/>
          </p:nvPr>
        </p:nvSpPr>
        <p:spPr>
          <a:xfrm>
            <a:off x="3446694" y="5681017"/>
            <a:ext cx="1082710" cy="139530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400" name="Text Placeholder 67">
            <a:extLst>
              <a:ext uri="{FF2B5EF4-FFF2-40B4-BE49-F238E27FC236}">
                <a16:creationId xmlns:a16="http://schemas.microsoft.com/office/drawing/2014/main" id="{CA29F6E9-C28A-609E-95FF-2D0D28B4BB03}"/>
              </a:ext>
            </a:extLst>
          </p:cNvPr>
          <p:cNvSpPr>
            <a:spLocks noGrp="1"/>
          </p:cNvSpPr>
          <p:nvPr>
            <p:ph type="body" sz="quarter" idx="99" hasCustomPrompt="1"/>
          </p:nvPr>
        </p:nvSpPr>
        <p:spPr>
          <a:xfrm>
            <a:off x="3607598" y="5992221"/>
            <a:ext cx="885782" cy="207852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401" name="Group 78">
            <a:extLst>
              <a:ext uri="{FF2B5EF4-FFF2-40B4-BE49-F238E27FC236}">
                <a16:creationId xmlns:a16="http://schemas.microsoft.com/office/drawing/2014/main" id="{70D88CF8-6A7D-AE28-54E8-A02253BECC1E}"/>
              </a:ext>
            </a:extLst>
          </p:cNvPr>
          <p:cNvGrpSpPr/>
          <p:nvPr userDrawn="1"/>
        </p:nvGrpSpPr>
        <p:grpSpPr>
          <a:xfrm>
            <a:off x="4725910" y="4450345"/>
            <a:ext cx="1039523" cy="1422234"/>
            <a:chOff x="0" y="0"/>
            <a:chExt cx="490256" cy="670749"/>
          </a:xfrm>
        </p:grpSpPr>
        <p:sp>
          <p:nvSpPr>
            <p:cNvPr id="402" name="Freeform 79">
              <a:extLst>
                <a:ext uri="{FF2B5EF4-FFF2-40B4-BE49-F238E27FC236}">
                  <a16:creationId xmlns:a16="http://schemas.microsoft.com/office/drawing/2014/main" id="{CE2A79E0-886A-4A75-D0E1-10A06DBEC4D5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403" name="TextBox 80">
              <a:extLst>
                <a:ext uri="{FF2B5EF4-FFF2-40B4-BE49-F238E27FC236}">
                  <a16:creationId xmlns:a16="http://schemas.microsoft.com/office/drawing/2014/main" id="{27727D6E-6A96-BB54-481B-9042A34D4A75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404" name="Picture Placeholder 87">
            <a:extLst>
              <a:ext uri="{FF2B5EF4-FFF2-40B4-BE49-F238E27FC236}">
                <a16:creationId xmlns:a16="http://schemas.microsoft.com/office/drawing/2014/main" id="{FCFD6E3E-8D48-6557-C739-4A6E4BED3C2C}"/>
              </a:ext>
            </a:extLst>
          </p:cNvPr>
          <p:cNvSpPr>
            <a:spLocks noGrp="1"/>
          </p:cNvSpPr>
          <p:nvPr>
            <p:ph type="pic" sz="quarter" idx="100" hasCustomPrompt="1"/>
          </p:nvPr>
        </p:nvSpPr>
        <p:spPr>
          <a:xfrm>
            <a:off x="4723130" y="4449897"/>
            <a:ext cx="1039523" cy="1422234"/>
          </a:xfrm>
        </p:spPr>
        <p:txBody>
          <a:bodyPr anchor="t">
            <a:noAutofit/>
          </a:bodyPr>
          <a:lstStyle>
            <a:lvl1pPr marL="0" indent="0">
              <a:buNone/>
              <a:defRPr sz="8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405" name="Text Placeholder 79">
            <a:extLst>
              <a:ext uri="{FF2B5EF4-FFF2-40B4-BE49-F238E27FC236}">
                <a16:creationId xmlns:a16="http://schemas.microsoft.com/office/drawing/2014/main" id="{382F1AE9-19BE-C8EE-E8B8-0CB28559CD3D}"/>
              </a:ext>
            </a:extLst>
          </p:cNvPr>
          <p:cNvSpPr>
            <a:spLocks noGrp="1"/>
          </p:cNvSpPr>
          <p:nvPr>
            <p:ph type="body" sz="quarter" idx="101" hasCustomPrompt="1"/>
          </p:nvPr>
        </p:nvSpPr>
        <p:spPr>
          <a:xfrm>
            <a:off x="4707676" y="4010780"/>
            <a:ext cx="1082710" cy="193076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406" name="Group 81">
            <a:extLst>
              <a:ext uri="{FF2B5EF4-FFF2-40B4-BE49-F238E27FC236}">
                <a16:creationId xmlns:a16="http://schemas.microsoft.com/office/drawing/2014/main" id="{313628FF-4EA8-F0A0-2C38-C7A3602BB275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713889" y="5668093"/>
            <a:ext cx="1082710" cy="155312"/>
            <a:chOff x="63500" y="63498"/>
            <a:chExt cx="2015109" cy="289053"/>
          </a:xfrm>
        </p:grpSpPr>
        <p:sp>
          <p:nvSpPr>
            <p:cNvPr id="407" name="Freeform 82">
              <a:extLst>
                <a:ext uri="{FF2B5EF4-FFF2-40B4-BE49-F238E27FC236}">
                  <a16:creationId xmlns:a16="http://schemas.microsoft.com/office/drawing/2014/main" id="{0E9A6837-FF9F-51C6-F744-E14F0C740467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408" name="Freeform 83">
              <a:extLst>
                <a:ext uri="{FF2B5EF4-FFF2-40B4-BE49-F238E27FC236}">
                  <a16:creationId xmlns:a16="http://schemas.microsoft.com/office/drawing/2014/main" id="{FD567D36-8BE1-ED11-6ABF-92E31207F213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409" name="Freeform 84">
              <a:extLst>
                <a:ext uri="{FF2B5EF4-FFF2-40B4-BE49-F238E27FC236}">
                  <a16:creationId xmlns:a16="http://schemas.microsoft.com/office/drawing/2014/main" id="{22335EDE-9B3C-9705-B674-141645958396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410" name="Group 86">
            <a:extLst>
              <a:ext uri="{FF2B5EF4-FFF2-40B4-BE49-F238E27FC236}">
                <a16:creationId xmlns:a16="http://schemas.microsoft.com/office/drawing/2014/main" id="{0A2C2C81-A8A9-A07E-9D08-E7FF985D4460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723130" y="6013137"/>
            <a:ext cx="116628" cy="166019"/>
            <a:chOff x="0" y="0"/>
            <a:chExt cx="217068" cy="308991"/>
          </a:xfrm>
        </p:grpSpPr>
        <p:sp>
          <p:nvSpPr>
            <p:cNvPr id="411" name="Freeform 87">
              <a:extLst>
                <a:ext uri="{FF2B5EF4-FFF2-40B4-BE49-F238E27FC236}">
                  <a16:creationId xmlns:a16="http://schemas.microsoft.com/office/drawing/2014/main" id="{21C13BC2-BA2E-DE9A-0509-9003D2E86A5B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412" name="Text Placeholder 85">
            <a:extLst>
              <a:ext uri="{FF2B5EF4-FFF2-40B4-BE49-F238E27FC236}">
                <a16:creationId xmlns:a16="http://schemas.microsoft.com/office/drawing/2014/main" id="{3AAFE190-4E76-7129-C7E7-FF54272B95BC}"/>
              </a:ext>
            </a:extLst>
          </p:cNvPr>
          <p:cNvSpPr>
            <a:spLocks noGrp="1"/>
          </p:cNvSpPr>
          <p:nvPr>
            <p:ph type="body" sz="quarter" idx="102" hasCustomPrompt="1"/>
          </p:nvPr>
        </p:nvSpPr>
        <p:spPr>
          <a:xfrm>
            <a:off x="4707676" y="4209830"/>
            <a:ext cx="1082710" cy="193076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413" name="Text Placeholder 89">
            <a:extLst>
              <a:ext uri="{FF2B5EF4-FFF2-40B4-BE49-F238E27FC236}">
                <a16:creationId xmlns:a16="http://schemas.microsoft.com/office/drawing/2014/main" id="{B4B6AB88-22B3-0180-CFC7-8614ABBF02CC}"/>
              </a:ext>
            </a:extLst>
          </p:cNvPr>
          <p:cNvSpPr>
            <a:spLocks noGrp="1"/>
          </p:cNvSpPr>
          <p:nvPr>
            <p:ph type="body" sz="quarter" idx="103" hasCustomPrompt="1"/>
          </p:nvPr>
        </p:nvSpPr>
        <p:spPr>
          <a:xfrm>
            <a:off x="4713888" y="5681017"/>
            <a:ext cx="1082710" cy="139530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414" name="Text Placeholder 67">
            <a:extLst>
              <a:ext uri="{FF2B5EF4-FFF2-40B4-BE49-F238E27FC236}">
                <a16:creationId xmlns:a16="http://schemas.microsoft.com/office/drawing/2014/main" id="{6ED758D1-3243-E27D-C997-33A6D72AB983}"/>
              </a:ext>
            </a:extLst>
          </p:cNvPr>
          <p:cNvSpPr>
            <a:spLocks noGrp="1"/>
          </p:cNvSpPr>
          <p:nvPr>
            <p:ph type="body" sz="quarter" idx="104" hasCustomPrompt="1"/>
          </p:nvPr>
        </p:nvSpPr>
        <p:spPr>
          <a:xfrm>
            <a:off x="4874792" y="5992221"/>
            <a:ext cx="885782" cy="207852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415" name="Group 78">
            <a:extLst>
              <a:ext uri="{FF2B5EF4-FFF2-40B4-BE49-F238E27FC236}">
                <a16:creationId xmlns:a16="http://schemas.microsoft.com/office/drawing/2014/main" id="{ADFA1031-FAA7-F06C-9D66-95CFD100BAAF}"/>
              </a:ext>
            </a:extLst>
          </p:cNvPr>
          <p:cNvGrpSpPr/>
          <p:nvPr userDrawn="1"/>
        </p:nvGrpSpPr>
        <p:grpSpPr>
          <a:xfrm>
            <a:off x="906391" y="7124958"/>
            <a:ext cx="1039523" cy="1422234"/>
            <a:chOff x="0" y="0"/>
            <a:chExt cx="490256" cy="670749"/>
          </a:xfrm>
        </p:grpSpPr>
        <p:sp>
          <p:nvSpPr>
            <p:cNvPr id="416" name="Freeform 79">
              <a:extLst>
                <a:ext uri="{FF2B5EF4-FFF2-40B4-BE49-F238E27FC236}">
                  <a16:creationId xmlns:a16="http://schemas.microsoft.com/office/drawing/2014/main" id="{42A936C2-E9BC-07FA-06E7-F118773586A0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417" name="TextBox 80">
              <a:extLst>
                <a:ext uri="{FF2B5EF4-FFF2-40B4-BE49-F238E27FC236}">
                  <a16:creationId xmlns:a16="http://schemas.microsoft.com/office/drawing/2014/main" id="{CAAD4BB6-1D1B-FA5A-CA15-201FF15021AB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418" name="Picture Placeholder 87">
            <a:extLst>
              <a:ext uri="{FF2B5EF4-FFF2-40B4-BE49-F238E27FC236}">
                <a16:creationId xmlns:a16="http://schemas.microsoft.com/office/drawing/2014/main" id="{587E991E-6F92-8875-A134-4044A7BC38EF}"/>
              </a:ext>
            </a:extLst>
          </p:cNvPr>
          <p:cNvSpPr>
            <a:spLocks noGrp="1"/>
          </p:cNvSpPr>
          <p:nvPr>
            <p:ph type="pic" sz="quarter" idx="105" hasCustomPrompt="1"/>
          </p:nvPr>
        </p:nvSpPr>
        <p:spPr>
          <a:xfrm>
            <a:off x="903611" y="7124510"/>
            <a:ext cx="1039523" cy="1422234"/>
          </a:xfrm>
        </p:spPr>
        <p:txBody>
          <a:bodyPr anchor="t">
            <a:noAutofit/>
          </a:bodyPr>
          <a:lstStyle>
            <a:lvl1pPr marL="0" indent="0">
              <a:buNone/>
              <a:defRPr sz="8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419" name="Text Placeholder 79">
            <a:extLst>
              <a:ext uri="{FF2B5EF4-FFF2-40B4-BE49-F238E27FC236}">
                <a16:creationId xmlns:a16="http://schemas.microsoft.com/office/drawing/2014/main" id="{970F12EB-EA59-A17A-DF92-09A2E1A56A03}"/>
              </a:ext>
            </a:extLst>
          </p:cNvPr>
          <p:cNvSpPr>
            <a:spLocks noGrp="1"/>
          </p:cNvSpPr>
          <p:nvPr>
            <p:ph type="body" sz="quarter" idx="106" hasCustomPrompt="1"/>
          </p:nvPr>
        </p:nvSpPr>
        <p:spPr>
          <a:xfrm>
            <a:off x="888157" y="6685393"/>
            <a:ext cx="1082710" cy="193076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420" name="Group 81">
            <a:extLst>
              <a:ext uri="{FF2B5EF4-FFF2-40B4-BE49-F238E27FC236}">
                <a16:creationId xmlns:a16="http://schemas.microsoft.com/office/drawing/2014/main" id="{884C91BC-A1AD-F3F8-F8BE-463F53E90401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894370" y="8342706"/>
            <a:ext cx="1082710" cy="155312"/>
            <a:chOff x="63500" y="63498"/>
            <a:chExt cx="2015109" cy="289053"/>
          </a:xfrm>
        </p:grpSpPr>
        <p:sp>
          <p:nvSpPr>
            <p:cNvPr id="421" name="Freeform 82">
              <a:extLst>
                <a:ext uri="{FF2B5EF4-FFF2-40B4-BE49-F238E27FC236}">
                  <a16:creationId xmlns:a16="http://schemas.microsoft.com/office/drawing/2014/main" id="{9FB24955-F030-DF8D-170A-BCD795A4CA2B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422" name="Freeform 83">
              <a:extLst>
                <a:ext uri="{FF2B5EF4-FFF2-40B4-BE49-F238E27FC236}">
                  <a16:creationId xmlns:a16="http://schemas.microsoft.com/office/drawing/2014/main" id="{803ABFED-30CF-8F12-0900-2D098B1A1A25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423" name="Freeform 84">
              <a:extLst>
                <a:ext uri="{FF2B5EF4-FFF2-40B4-BE49-F238E27FC236}">
                  <a16:creationId xmlns:a16="http://schemas.microsoft.com/office/drawing/2014/main" id="{D781E0A2-8FE1-6775-31FB-EF22C828C9DE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424" name="Group 86">
            <a:extLst>
              <a:ext uri="{FF2B5EF4-FFF2-40B4-BE49-F238E27FC236}">
                <a16:creationId xmlns:a16="http://schemas.microsoft.com/office/drawing/2014/main" id="{764F04EE-7B27-055B-96E6-3EC69F19EF50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903611" y="8687750"/>
            <a:ext cx="116628" cy="166019"/>
            <a:chOff x="0" y="0"/>
            <a:chExt cx="217068" cy="308991"/>
          </a:xfrm>
        </p:grpSpPr>
        <p:sp>
          <p:nvSpPr>
            <p:cNvPr id="425" name="Freeform 87">
              <a:extLst>
                <a:ext uri="{FF2B5EF4-FFF2-40B4-BE49-F238E27FC236}">
                  <a16:creationId xmlns:a16="http://schemas.microsoft.com/office/drawing/2014/main" id="{A90B4C8C-66CA-CB15-ADA5-D16865AEF824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426" name="Text Placeholder 85">
            <a:extLst>
              <a:ext uri="{FF2B5EF4-FFF2-40B4-BE49-F238E27FC236}">
                <a16:creationId xmlns:a16="http://schemas.microsoft.com/office/drawing/2014/main" id="{91C5A001-756C-E0FC-0E4D-AA5CE01BB961}"/>
              </a:ext>
            </a:extLst>
          </p:cNvPr>
          <p:cNvSpPr>
            <a:spLocks noGrp="1"/>
          </p:cNvSpPr>
          <p:nvPr>
            <p:ph type="body" sz="quarter" idx="107" hasCustomPrompt="1"/>
          </p:nvPr>
        </p:nvSpPr>
        <p:spPr>
          <a:xfrm>
            <a:off x="888157" y="6884443"/>
            <a:ext cx="1082710" cy="193076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427" name="Text Placeholder 89">
            <a:extLst>
              <a:ext uri="{FF2B5EF4-FFF2-40B4-BE49-F238E27FC236}">
                <a16:creationId xmlns:a16="http://schemas.microsoft.com/office/drawing/2014/main" id="{CB9A17C8-6E87-03DE-1A21-F499436694EE}"/>
              </a:ext>
            </a:extLst>
          </p:cNvPr>
          <p:cNvSpPr>
            <a:spLocks noGrp="1"/>
          </p:cNvSpPr>
          <p:nvPr>
            <p:ph type="body" sz="quarter" idx="108" hasCustomPrompt="1"/>
          </p:nvPr>
        </p:nvSpPr>
        <p:spPr>
          <a:xfrm>
            <a:off x="894369" y="8355630"/>
            <a:ext cx="1082710" cy="139530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428" name="Text Placeholder 67">
            <a:extLst>
              <a:ext uri="{FF2B5EF4-FFF2-40B4-BE49-F238E27FC236}">
                <a16:creationId xmlns:a16="http://schemas.microsoft.com/office/drawing/2014/main" id="{7AF66275-507D-5C99-A900-6017077AD588}"/>
              </a:ext>
            </a:extLst>
          </p:cNvPr>
          <p:cNvSpPr>
            <a:spLocks noGrp="1"/>
          </p:cNvSpPr>
          <p:nvPr>
            <p:ph type="body" sz="quarter" idx="109" hasCustomPrompt="1"/>
          </p:nvPr>
        </p:nvSpPr>
        <p:spPr>
          <a:xfrm>
            <a:off x="1055273" y="8666834"/>
            <a:ext cx="885782" cy="207852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429" name="Group 78">
            <a:extLst>
              <a:ext uri="{FF2B5EF4-FFF2-40B4-BE49-F238E27FC236}">
                <a16:creationId xmlns:a16="http://schemas.microsoft.com/office/drawing/2014/main" id="{982544E4-7CF2-622A-D864-2FD82A9EF2B0}"/>
              </a:ext>
            </a:extLst>
          </p:cNvPr>
          <p:cNvGrpSpPr/>
          <p:nvPr userDrawn="1"/>
        </p:nvGrpSpPr>
        <p:grpSpPr>
          <a:xfrm>
            <a:off x="2166569" y="7124510"/>
            <a:ext cx="1039523" cy="1422234"/>
            <a:chOff x="0" y="0"/>
            <a:chExt cx="490256" cy="670749"/>
          </a:xfrm>
        </p:grpSpPr>
        <p:sp>
          <p:nvSpPr>
            <p:cNvPr id="430" name="Freeform 79">
              <a:extLst>
                <a:ext uri="{FF2B5EF4-FFF2-40B4-BE49-F238E27FC236}">
                  <a16:creationId xmlns:a16="http://schemas.microsoft.com/office/drawing/2014/main" id="{7B47B586-CF31-8D6D-F750-B4B02349AC3E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431" name="TextBox 80">
              <a:extLst>
                <a:ext uri="{FF2B5EF4-FFF2-40B4-BE49-F238E27FC236}">
                  <a16:creationId xmlns:a16="http://schemas.microsoft.com/office/drawing/2014/main" id="{945DBF90-550E-0766-C3D8-279B8D0D4EBA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432" name="Picture Placeholder 87">
            <a:extLst>
              <a:ext uri="{FF2B5EF4-FFF2-40B4-BE49-F238E27FC236}">
                <a16:creationId xmlns:a16="http://schemas.microsoft.com/office/drawing/2014/main" id="{3B552CCD-1637-DDBD-6984-1083343B7A2C}"/>
              </a:ext>
            </a:extLst>
          </p:cNvPr>
          <p:cNvSpPr>
            <a:spLocks noGrp="1"/>
          </p:cNvSpPr>
          <p:nvPr>
            <p:ph type="pic" sz="quarter" idx="110" hasCustomPrompt="1"/>
          </p:nvPr>
        </p:nvSpPr>
        <p:spPr>
          <a:xfrm>
            <a:off x="2163789" y="7124062"/>
            <a:ext cx="1039523" cy="1422234"/>
          </a:xfrm>
        </p:spPr>
        <p:txBody>
          <a:bodyPr anchor="t">
            <a:noAutofit/>
          </a:bodyPr>
          <a:lstStyle>
            <a:lvl1pPr marL="0" indent="0">
              <a:buNone/>
              <a:defRPr sz="8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433" name="Text Placeholder 79">
            <a:extLst>
              <a:ext uri="{FF2B5EF4-FFF2-40B4-BE49-F238E27FC236}">
                <a16:creationId xmlns:a16="http://schemas.microsoft.com/office/drawing/2014/main" id="{84D70005-D152-5AB8-7DFA-37D66C1EEE6D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2148335" y="6684945"/>
            <a:ext cx="1082710" cy="193076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434" name="Group 81">
            <a:extLst>
              <a:ext uri="{FF2B5EF4-FFF2-40B4-BE49-F238E27FC236}">
                <a16:creationId xmlns:a16="http://schemas.microsoft.com/office/drawing/2014/main" id="{935FDE23-706D-9E1C-5CBC-E4FC16520BC3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154548" y="8342258"/>
            <a:ext cx="1082710" cy="155312"/>
            <a:chOff x="63500" y="63498"/>
            <a:chExt cx="2015109" cy="289053"/>
          </a:xfrm>
        </p:grpSpPr>
        <p:sp>
          <p:nvSpPr>
            <p:cNvPr id="435" name="Freeform 82">
              <a:extLst>
                <a:ext uri="{FF2B5EF4-FFF2-40B4-BE49-F238E27FC236}">
                  <a16:creationId xmlns:a16="http://schemas.microsoft.com/office/drawing/2014/main" id="{85E6BB70-DB0D-E27F-8534-F47BA6441AA5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436" name="Freeform 83">
              <a:extLst>
                <a:ext uri="{FF2B5EF4-FFF2-40B4-BE49-F238E27FC236}">
                  <a16:creationId xmlns:a16="http://schemas.microsoft.com/office/drawing/2014/main" id="{D29581A8-1398-F337-9F2A-32540562986A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437" name="Freeform 84">
              <a:extLst>
                <a:ext uri="{FF2B5EF4-FFF2-40B4-BE49-F238E27FC236}">
                  <a16:creationId xmlns:a16="http://schemas.microsoft.com/office/drawing/2014/main" id="{A65D0255-843A-1BBD-7969-1AF84F891092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438" name="Group 86">
            <a:extLst>
              <a:ext uri="{FF2B5EF4-FFF2-40B4-BE49-F238E27FC236}">
                <a16:creationId xmlns:a16="http://schemas.microsoft.com/office/drawing/2014/main" id="{336CDD28-2EA0-C96B-63E1-D3C2F6ECF6D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163789" y="8687302"/>
            <a:ext cx="116628" cy="166019"/>
            <a:chOff x="0" y="0"/>
            <a:chExt cx="217068" cy="308991"/>
          </a:xfrm>
        </p:grpSpPr>
        <p:sp>
          <p:nvSpPr>
            <p:cNvPr id="439" name="Freeform 87">
              <a:extLst>
                <a:ext uri="{FF2B5EF4-FFF2-40B4-BE49-F238E27FC236}">
                  <a16:creationId xmlns:a16="http://schemas.microsoft.com/office/drawing/2014/main" id="{306ADE3F-2A91-ACFF-8E75-A87E0E976624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440" name="Text Placeholder 85">
            <a:extLst>
              <a:ext uri="{FF2B5EF4-FFF2-40B4-BE49-F238E27FC236}">
                <a16:creationId xmlns:a16="http://schemas.microsoft.com/office/drawing/2014/main" id="{5A41CF1F-703E-EA1A-987C-6A4FF222189C}"/>
              </a:ext>
            </a:extLst>
          </p:cNvPr>
          <p:cNvSpPr>
            <a:spLocks noGrp="1"/>
          </p:cNvSpPr>
          <p:nvPr>
            <p:ph type="body" sz="quarter" idx="112" hasCustomPrompt="1"/>
          </p:nvPr>
        </p:nvSpPr>
        <p:spPr>
          <a:xfrm>
            <a:off x="2148335" y="6883995"/>
            <a:ext cx="1082710" cy="193076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441" name="Text Placeholder 89">
            <a:extLst>
              <a:ext uri="{FF2B5EF4-FFF2-40B4-BE49-F238E27FC236}">
                <a16:creationId xmlns:a16="http://schemas.microsoft.com/office/drawing/2014/main" id="{260BE19A-43E5-F163-75BC-FBFDDD61B011}"/>
              </a:ext>
            </a:extLst>
          </p:cNvPr>
          <p:cNvSpPr>
            <a:spLocks noGrp="1"/>
          </p:cNvSpPr>
          <p:nvPr>
            <p:ph type="body" sz="quarter" idx="113" hasCustomPrompt="1"/>
          </p:nvPr>
        </p:nvSpPr>
        <p:spPr>
          <a:xfrm>
            <a:off x="2154547" y="8355182"/>
            <a:ext cx="1082710" cy="139530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442" name="Text Placeholder 67">
            <a:extLst>
              <a:ext uri="{FF2B5EF4-FFF2-40B4-BE49-F238E27FC236}">
                <a16:creationId xmlns:a16="http://schemas.microsoft.com/office/drawing/2014/main" id="{5C82B9AA-1AF5-4E11-AAFA-C2766E751D70}"/>
              </a:ext>
            </a:extLst>
          </p:cNvPr>
          <p:cNvSpPr>
            <a:spLocks noGrp="1"/>
          </p:cNvSpPr>
          <p:nvPr>
            <p:ph type="body" sz="quarter" idx="114" hasCustomPrompt="1"/>
          </p:nvPr>
        </p:nvSpPr>
        <p:spPr>
          <a:xfrm>
            <a:off x="2315451" y="8666386"/>
            <a:ext cx="885782" cy="207852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443" name="Group 78">
            <a:extLst>
              <a:ext uri="{FF2B5EF4-FFF2-40B4-BE49-F238E27FC236}">
                <a16:creationId xmlns:a16="http://schemas.microsoft.com/office/drawing/2014/main" id="{9ABE3049-21E0-7C50-83C1-48F18CE85CB6}"/>
              </a:ext>
            </a:extLst>
          </p:cNvPr>
          <p:cNvGrpSpPr/>
          <p:nvPr userDrawn="1"/>
        </p:nvGrpSpPr>
        <p:grpSpPr>
          <a:xfrm>
            <a:off x="3458716" y="7124510"/>
            <a:ext cx="1039523" cy="1422234"/>
            <a:chOff x="0" y="0"/>
            <a:chExt cx="490256" cy="670749"/>
          </a:xfrm>
        </p:grpSpPr>
        <p:sp>
          <p:nvSpPr>
            <p:cNvPr id="444" name="Freeform 79">
              <a:extLst>
                <a:ext uri="{FF2B5EF4-FFF2-40B4-BE49-F238E27FC236}">
                  <a16:creationId xmlns:a16="http://schemas.microsoft.com/office/drawing/2014/main" id="{C4B935ED-2E9F-537E-68B8-8EB8B26888E9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445" name="TextBox 80">
              <a:extLst>
                <a:ext uri="{FF2B5EF4-FFF2-40B4-BE49-F238E27FC236}">
                  <a16:creationId xmlns:a16="http://schemas.microsoft.com/office/drawing/2014/main" id="{396E2AF0-BAEB-1DA0-D722-B303E52DD34D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446" name="Picture Placeholder 87">
            <a:extLst>
              <a:ext uri="{FF2B5EF4-FFF2-40B4-BE49-F238E27FC236}">
                <a16:creationId xmlns:a16="http://schemas.microsoft.com/office/drawing/2014/main" id="{5454BA2B-3412-40BC-702E-A73AF0539A71}"/>
              </a:ext>
            </a:extLst>
          </p:cNvPr>
          <p:cNvSpPr>
            <a:spLocks noGrp="1"/>
          </p:cNvSpPr>
          <p:nvPr>
            <p:ph type="pic" sz="quarter" idx="115" hasCustomPrompt="1"/>
          </p:nvPr>
        </p:nvSpPr>
        <p:spPr>
          <a:xfrm>
            <a:off x="3455936" y="7124062"/>
            <a:ext cx="1039523" cy="1422234"/>
          </a:xfrm>
        </p:spPr>
        <p:txBody>
          <a:bodyPr anchor="t">
            <a:noAutofit/>
          </a:bodyPr>
          <a:lstStyle>
            <a:lvl1pPr marL="0" indent="0">
              <a:buNone/>
              <a:defRPr sz="8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447" name="Text Placeholder 79">
            <a:extLst>
              <a:ext uri="{FF2B5EF4-FFF2-40B4-BE49-F238E27FC236}">
                <a16:creationId xmlns:a16="http://schemas.microsoft.com/office/drawing/2014/main" id="{7AE9E5BD-9F03-C315-DBFA-277A8C17D226}"/>
              </a:ext>
            </a:extLst>
          </p:cNvPr>
          <p:cNvSpPr>
            <a:spLocks noGrp="1"/>
          </p:cNvSpPr>
          <p:nvPr>
            <p:ph type="body" sz="quarter" idx="116" hasCustomPrompt="1"/>
          </p:nvPr>
        </p:nvSpPr>
        <p:spPr>
          <a:xfrm>
            <a:off x="3440482" y="6684945"/>
            <a:ext cx="1082710" cy="193076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448" name="Group 81">
            <a:extLst>
              <a:ext uri="{FF2B5EF4-FFF2-40B4-BE49-F238E27FC236}">
                <a16:creationId xmlns:a16="http://schemas.microsoft.com/office/drawing/2014/main" id="{DD06ABC6-8AED-3726-12A4-B0E22174D5A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446695" y="8342258"/>
            <a:ext cx="1082710" cy="155312"/>
            <a:chOff x="63500" y="63498"/>
            <a:chExt cx="2015109" cy="289053"/>
          </a:xfrm>
        </p:grpSpPr>
        <p:sp>
          <p:nvSpPr>
            <p:cNvPr id="449" name="Freeform 82">
              <a:extLst>
                <a:ext uri="{FF2B5EF4-FFF2-40B4-BE49-F238E27FC236}">
                  <a16:creationId xmlns:a16="http://schemas.microsoft.com/office/drawing/2014/main" id="{DE94FD9A-BAE6-4A64-F687-CD50EF219774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450" name="Freeform 83">
              <a:extLst>
                <a:ext uri="{FF2B5EF4-FFF2-40B4-BE49-F238E27FC236}">
                  <a16:creationId xmlns:a16="http://schemas.microsoft.com/office/drawing/2014/main" id="{78867AAC-88B0-A463-D6CD-A6B5BCA2E1FA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451" name="Freeform 84">
              <a:extLst>
                <a:ext uri="{FF2B5EF4-FFF2-40B4-BE49-F238E27FC236}">
                  <a16:creationId xmlns:a16="http://schemas.microsoft.com/office/drawing/2014/main" id="{0D4C02A1-7E9C-0339-85BB-47BA9F5719A2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452" name="Group 86">
            <a:extLst>
              <a:ext uri="{FF2B5EF4-FFF2-40B4-BE49-F238E27FC236}">
                <a16:creationId xmlns:a16="http://schemas.microsoft.com/office/drawing/2014/main" id="{CF1DFD7E-53FA-36F9-190C-C334FB8CB31E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455936" y="8687302"/>
            <a:ext cx="116628" cy="166019"/>
            <a:chOff x="0" y="0"/>
            <a:chExt cx="217068" cy="308991"/>
          </a:xfrm>
        </p:grpSpPr>
        <p:sp>
          <p:nvSpPr>
            <p:cNvPr id="453" name="Freeform 87">
              <a:extLst>
                <a:ext uri="{FF2B5EF4-FFF2-40B4-BE49-F238E27FC236}">
                  <a16:creationId xmlns:a16="http://schemas.microsoft.com/office/drawing/2014/main" id="{D5F35208-4524-4579-2253-B71D85A3674B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454" name="Text Placeholder 85">
            <a:extLst>
              <a:ext uri="{FF2B5EF4-FFF2-40B4-BE49-F238E27FC236}">
                <a16:creationId xmlns:a16="http://schemas.microsoft.com/office/drawing/2014/main" id="{BCCB469B-B10A-7E0D-8118-FC382F723724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3440482" y="6883995"/>
            <a:ext cx="1082710" cy="193076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455" name="Text Placeholder 89">
            <a:extLst>
              <a:ext uri="{FF2B5EF4-FFF2-40B4-BE49-F238E27FC236}">
                <a16:creationId xmlns:a16="http://schemas.microsoft.com/office/drawing/2014/main" id="{4E97C164-13C2-AF46-0BC7-9EB237EF74C9}"/>
              </a:ext>
            </a:extLst>
          </p:cNvPr>
          <p:cNvSpPr>
            <a:spLocks noGrp="1"/>
          </p:cNvSpPr>
          <p:nvPr>
            <p:ph type="body" sz="quarter" idx="118" hasCustomPrompt="1"/>
          </p:nvPr>
        </p:nvSpPr>
        <p:spPr>
          <a:xfrm>
            <a:off x="3446694" y="8355182"/>
            <a:ext cx="1082710" cy="139530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456" name="Text Placeholder 67">
            <a:extLst>
              <a:ext uri="{FF2B5EF4-FFF2-40B4-BE49-F238E27FC236}">
                <a16:creationId xmlns:a16="http://schemas.microsoft.com/office/drawing/2014/main" id="{0AFD4703-B721-1ECE-9100-4AFB54A67F7E}"/>
              </a:ext>
            </a:extLst>
          </p:cNvPr>
          <p:cNvSpPr>
            <a:spLocks noGrp="1"/>
          </p:cNvSpPr>
          <p:nvPr>
            <p:ph type="body" sz="quarter" idx="119" hasCustomPrompt="1"/>
          </p:nvPr>
        </p:nvSpPr>
        <p:spPr>
          <a:xfrm>
            <a:off x="3607598" y="8666386"/>
            <a:ext cx="885782" cy="207852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457" name="Group 78">
            <a:extLst>
              <a:ext uri="{FF2B5EF4-FFF2-40B4-BE49-F238E27FC236}">
                <a16:creationId xmlns:a16="http://schemas.microsoft.com/office/drawing/2014/main" id="{4FAC6827-92C0-1D4B-76AC-F17B76E23B5E}"/>
              </a:ext>
            </a:extLst>
          </p:cNvPr>
          <p:cNvGrpSpPr/>
          <p:nvPr userDrawn="1"/>
        </p:nvGrpSpPr>
        <p:grpSpPr>
          <a:xfrm>
            <a:off x="4725910" y="7124510"/>
            <a:ext cx="1039523" cy="1422234"/>
            <a:chOff x="0" y="0"/>
            <a:chExt cx="490256" cy="670749"/>
          </a:xfrm>
        </p:grpSpPr>
        <p:sp>
          <p:nvSpPr>
            <p:cNvPr id="458" name="Freeform 79">
              <a:extLst>
                <a:ext uri="{FF2B5EF4-FFF2-40B4-BE49-F238E27FC236}">
                  <a16:creationId xmlns:a16="http://schemas.microsoft.com/office/drawing/2014/main" id="{2220C351-CD27-269A-797A-42DD0DABE0E9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459" name="TextBox 80">
              <a:extLst>
                <a:ext uri="{FF2B5EF4-FFF2-40B4-BE49-F238E27FC236}">
                  <a16:creationId xmlns:a16="http://schemas.microsoft.com/office/drawing/2014/main" id="{71060FE6-8FF6-02FC-7414-C553D0F91B14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460" name="Picture Placeholder 87">
            <a:extLst>
              <a:ext uri="{FF2B5EF4-FFF2-40B4-BE49-F238E27FC236}">
                <a16:creationId xmlns:a16="http://schemas.microsoft.com/office/drawing/2014/main" id="{CB608AE6-59C2-0F04-70FD-F47053885735}"/>
              </a:ext>
            </a:extLst>
          </p:cNvPr>
          <p:cNvSpPr>
            <a:spLocks noGrp="1"/>
          </p:cNvSpPr>
          <p:nvPr>
            <p:ph type="pic" sz="quarter" idx="120" hasCustomPrompt="1"/>
          </p:nvPr>
        </p:nvSpPr>
        <p:spPr>
          <a:xfrm>
            <a:off x="4723130" y="7124062"/>
            <a:ext cx="1039523" cy="1422234"/>
          </a:xfrm>
        </p:spPr>
        <p:txBody>
          <a:bodyPr anchor="t">
            <a:noAutofit/>
          </a:bodyPr>
          <a:lstStyle>
            <a:lvl1pPr marL="0" indent="0">
              <a:buNone/>
              <a:defRPr sz="8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461" name="Text Placeholder 79">
            <a:extLst>
              <a:ext uri="{FF2B5EF4-FFF2-40B4-BE49-F238E27FC236}">
                <a16:creationId xmlns:a16="http://schemas.microsoft.com/office/drawing/2014/main" id="{030DF66D-97E5-4462-B41F-6B481B2C5FFB}"/>
              </a:ext>
            </a:extLst>
          </p:cNvPr>
          <p:cNvSpPr>
            <a:spLocks noGrp="1"/>
          </p:cNvSpPr>
          <p:nvPr>
            <p:ph type="body" sz="quarter" idx="121" hasCustomPrompt="1"/>
          </p:nvPr>
        </p:nvSpPr>
        <p:spPr>
          <a:xfrm>
            <a:off x="4707676" y="6684945"/>
            <a:ext cx="1082710" cy="193076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462" name="Group 81">
            <a:extLst>
              <a:ext uri="{FF2B5EF4-FFF2-40B4-BE49-F238E27FC236}">
                <a16:creationId xmlns:a16="http://schemas.microsoft.com/office/drawing/2014/main" id="{0ADAC589-1A5F-0BD2-75CD-43123D8D4B08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713889" y="8342258"/>
            <a:ext cx="1082710" cy="155312"/>
            <a:chOff x="63500" y="63498"/>
            <a:chExt cx="2015109" cy="289053"/>
          </a:xfrm>
        </p:grpSpPr>
        <p:sp>
          <p:nvSpPr>
            <p:cNvPr id="463" name="Freeform 82">
              <a:extLst>
                <a:ext uri="{FF2B5EF4-FFF2-40B4-BE49-F238E27FC236}">
                  <a16:creationId xmlns:a16="http://schemas.microsoft.com/office/drawing/2014/main" id="{4F30DEF9-C2B2-3CC4-022E-ACFF87986925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464" name="Freeform 83">
              <a:extLst>
                <a:ext uri="{FF2B5EF4-FFF2-40B4-BE49-F238E27FC236}">
                  <a16:creationId xmlns:a16="http://schemas.microsoft.com/office/drawing/2014/main" id="{BAAA4ABE-A946-1270-6BB0-5B89F44548FC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465" name="Freeform 84">
              <a:extLst>
                <a:ext uri="{FF2B5EF4-FFF2-40B4-BE49-F238E27FC236}">
                  <a16:creationId xmlns:a16="http://schemas.microsoft.com/office/drawing/2014/main" id="{A29CFCD4-DF2F-5550-243F-CF8398F2A7D1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466" name="Group 86">
            <a:extLst>
              <a:ext uri="{FF2B5EF4-FFF2-40B4-BE49-F238E27FC236}">
                <a16:creationId xmlns:a16="http://schemas.microsoft.com/office/drawing/2014/main" id="{1140C06F-D34D-DAE1-1E62-7BA6EBB5C243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723130" y="8687302"/>
            <a:ext cx="116628" cy="166019"/>
            <a:chOff x="0" y="0"/>
            <a:chExt cx="217068" cy="308991"/>
          </a:xfrm>
        </p:grpSpPr>
        <p:sp>
          <p:nvSpPr>
            <p:cNvPr id="467" name="Freeform 87">
              <a:extLst>
                <a:ext uri="{FF2B5EF4-FFF2-40B4-BE49-F238E27FC236}">
                  <a16:creationId xmlns:a16="http://schemas.microsoft.com/office/drawing/2014/main" id="{EE3C8C02-8CC3-8323-B826-3A5BDC69797F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468" name="Text Placeholder 85">
            <a:extLst>
              <a:ext uri="{FF2B5EF4-FFF2-40B4-BE49-F238E27FC236}">
                <a16:creationId xmlns:a16="http://schemas.microsoft.com/office/drawing/2014/main" id="{73F4AC9E-EC20-A364-8BFD-94662A1F9DE5}"/>
              </a:ext>
            </a:extLst>
          </p:cNvPr>
          <p:cNvSpPr>
            <a:spLocks noGrp="1"/>
          </p:cNvSpPr>
          <p:nvPr>
            <p:ph type="body" sz="quarter" idx="122" hasCustomPrompt="1"/>
          </p:nvPr>
        </p:nvSpPr>
        <p:spPr>
          <a:xfrm>
            <a:off x="4707676" y="6883995"/>
            <a:ext cx="1082710" cy="193076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469" name="Text Placeholder 89">
            <a:extLst>
              <a:ext uri="{FF2B5EF4-FFF2-40B4-BE49-F238E27FC236}">
                <a16:creationId xmlns:a16="http://schemas.microsoft.com/office/drawing/2014/main" id="{1D30C686-D132-D5EF-FC76-657B0A8126F5}"/>
              </a:ext>
            </a:extLst>
          </p:cNvPr>
          <p:cNvSpPr>
            <a:spLocks noGrp="1"/>
          </p:cNvSpPr>
          <p:nvPr>
            <p:ph type="body" sz="quarter" idx="123" hasCustomPrompt="1"/>
          </p:nvPr>
        </p:nvSpPr>
        <p:spPr>
          <a:xfrm>
            <a:off x="4713888" y="8355182"/>
            <a:ext cx="1082710" cy="139530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470" name="Text Placeholder 67">
            <a:extLst>
              <a:ext uri="{FF2B5EF4-FFF2-40B4-BE49-F238E27FC236}">
                <a16:creationId xmlns:a16="http://schemas.microsoft.com/office/drawing/2014/main" id="{F11A6E95-3C43-51DD-72EC-F19731E1B326}"/>
              </a:ext>
            </a:extLst>
          </p:cNvPr>
          <p:cNvSpPr>
            <a:spLocks noGrp="1"/>
          </p:cNvSpPr>
          <p:nvPr>
            <p:ph type="body" sz="quarter" idx="124" hasCustomPrompt="1"/>
          </p:nvPr>
        </p:nvSpPr>
        <p:spPr>
          <a:xfrm>
            <a:off x="4874792" y="8666386"/>
            <a:ext cx="885782" cy="207852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463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 peo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6DF69D7E-3DE5-E271-04D5-AF6FD1721E6B}"/>
              </a:ext>
            </a:extLst>
          </p:cNvPr>
          <p:cNvGrpSpPr/>
          <p:nvPr userDrawn="1"/>
        </p:nvGrpSpPr>
        <p:grpSpPr>
          <a:xfrm>
            <a:off x="401449" y="152400"/>
            <a:ext cx="6055103" cy="765599"/>
            <a:chOff x="381630" y="609600"/>
            <a:chExt cx="6055103" cy="765599"/>
          </a:xfrm>
        </p:grpSpPr>
        <p:grpSp>
          <p:nvGrpSpPr>
            <p:cNvPr id="7" name="Group 2">
              <a:extLst>
                <a:ext uri="{FF2B5EF4-FFF2-40B4-BE49-F238E27FC236}">
                  <a16:creationId xmlns:a16="http://schemas.microsoft.com/office/drawing/2014/main" id="{EDB0AF1C-7F9E-EB1F-89CA-C2EA5D73418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81630" y="609600"/>
              <a:ext cx="941620" cy="765599"/>
              <a:chOff x="0" y="0"/>
              <a:chExt cx="2557920" cy="2079765"/>
            </a:xfrm>
          </p:grpSpPr>
          <p:sp>
            <p:nvSpPr>
              <p:cNvPr id="37" name="Freeform 3">
                <a:extLst>
                  <a:ext uri="{FF2B5EF4-FFF2-40B4-BE49-F238E27FC236}">
                    <a16:creationId xmlns:a16="http://schemas.microsoft.com/office/drawing/2014/main" id="{44DA2581-199E-EE5A-D447-D191C84616CE}"/>
                  </a:ext>
                </a:extLst>
              </p:cNvPr>
              <p:cNvSpPr/>
              <p:nvPr/>
            </p:nvSpPr>
            <p:spPr>
              <a:xfrm>
                <a:off x="63500" y="63500"/>
                <a:ext cx="1372108" cy="1952752"/>
              </a:xfrm>
              <a:custGeom>
                <a:avLst/>
                <a:gdLst/>
                <a:ahLst/>
                <a:cxnLst/>
                <a:rect l="l" t="t" r="r" b="b"/>
                <a:pathLst>
                  <a:path w="1372108" h="1952752">
                    <a:moveTo>
                      <a:pt x="1372108" y="210439"/>
                    </a:moveTo>
                    <a:lnTo>
                      <a:pt x="267589" y="1952752"/>
                    </a:lnTo>
                    <a:lnTo>
                      <a:pt x="0" y="1952752"/>
                    </a:lnTo>
                    <a:lnTo>
                      <a:pt x="1238631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8" name="Freeform 4">
                <a:extLst>
                  <a:ext uri="{FF2B5EF4-FFF2-40B4-BE49-F238E27FC236}">
                    <a16:creationId xmlns:a16="http://schemas.microsoft.com/office/drawing/2014/main" id="{C6DBFCBE-7784-6CF9-1152-79FB5E99E9CD}"/>
                  </a:ext>
                </a:extLst>
              </p:cNvPr>
              <p:cNvSpPr/>
              <p:nvPr/>
            </p:nvSpPr>
            <p:spPr>
              <a:xfrm>
                <a:off x="427355" y="349758"/>
                <a:ext cx="1104519" cy="1666494"/>
              </a:xfrm>
              <a:custGeom>
                <a:avLst/>
                <a:gdLst/>
                <a:ahLst/>
                <a:cxnLst/>
                <a:rect l="l" t="t" r="r" b="b"/>
                <a:pathLst>
                  <a:path w="1104519" h="1666494">
                    <a:moveTo>
                      <a:pt x="1104519" y="75946"/>
                    </a:moveTo>
                    <a:lnTo>
                      <a:pt x="96139" y="1666494"/>
                    </a:lnTo>
                    <a:lnTo>
                      <a:pt x="0" y="1666494"/>
                    </a:lnTo>
                    <a:lnTo>
                      <a:pt x="1056386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9" name="Freeform 5">
                <a:extLst>
                  <a:ext uri="{FF2B5EF4-FFF2-40B4-BE49-F238E27FC236}">
                    <a16:creationId xmlns:a16="http://schemas.microsoft.com/office/drawing/2014/main" id="{14E3C689-339A-88A3-BB19-D025AB2DFD6D}"/>
                  </a:ext>
                </a:extLst>
              </p:cNvPr>
              <p:cNvSpPr/>
              <p:nvPr/>
            </p:nvSpPr>
            <p:spPr>
              <a:xfrm>
                <a:off x="619760" y="501523"/>
                <a:ext cx="1008380" cy="1514729"/>
              </a:xfrm>
              <a:custGeom>
                <a:avLst/>
                <a:gdLst/>
                <a:ahLst/>
                <a:cxnLst/>
                <a:rect l="l" t="t" r="r" b="b"/>
                <a:pathLst>
                  <a:path w="1008380" h="1514729">
                    <a:moveTo>
                      <a:pt x="1008380" y="75819"/>
                    </a:moveTo>
                    <a:lnTo>
                      <a:pt x="96266" y="1514729"/>
                    </a:lnTo>
                    <a:lnTo>
                      <a:pt x="0" y="1514729"/>
                    </a:lnTo>
                    <a:lnTo>
                      <a:pt x="960247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0" name="Freeform 6">
                <a:extLst>
                  <a:ext uri="{FF2B5EF4-FFF2-40B4-BE49-F238E27FC236}">
                    <a16:creationId xmlns:a16="http://schemas.microsoft.com/office/drawing/2014/main" id="{8A9A4C90-D29D-399B-A811-FE1A04570E93}"/>
                  </a:ext>
                </a:extLst>
              </p:cNvPr>
              <p:cNvSpPr/>
              <p:nvPr/>
            </p:nvSpPr>
            <p:spPr>
              <a:xfrm>
                <a:off x="812038" y="653288"/>
                <a:ext cx="912368" cy="1362964"/>
              </a:xfrm>
              <a:custGeom>
                <a:avLst/>
                <a:gdLst/>
                <a:ahLst/>
                <a:cxnLst/>
                <a:rect l="l" t="t" r="r" b="b"/>
                <a:pathLst>
                  <a:path w="912368" h="1362964">
                    <a:moveTo>
                      <a:pt x="912368" y="75819"/>
                    </a:moveTo>
                    <a:lnTo>
                      <a:pt x="96266" y="1362964"/>
                    </a:lnTo>
                    <a:lnTo>
                      <a:pt x="0" y="1362964"/>
                    </a:lnTo>
                    <a:lnTo>
                      <a:pt x="864235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1" name="Freeform 7">
                <a:extLst>
                  <a:ext uri="{FF2B5EF4-FFF2-40B4-BE49-F238E27FC236}">
                    <a16:creationId xmlns:a16="http://schemas.microsoft.com/office/drawing/2014/main" id="{73EF8E18-6CB1-6DF7-0F6B-A70C65464237}"/>
                  </a:ext>
                </a:extLst>
              </p:cNvPr>
              <p:cNvSpPr/>
              <p:nvPr/>
            </p:nvSpPr>
            <p:spPr>
              <a:xfrm>
                <a:off x="1004570" y="805180"/>
                <a:ext cx="815975" cy="1211072"/>
              </a:xfrm>
              <a:custGeom>
                <a:avLst/>
                <a:gdLst/>
                <a:ahLst/>
                <a:cxnLst/>
                <a:rect l="l" t="t" r="r" b="b"/>
                <a:pathLst>
                  <a:path w="815975" h="1211072">
                    <a:moveTo>
                      <a:pt x="815975" y="75692"/>
                    </a:moveTo>
                    <a:lnTo>
                      <a:pt x="96139" y="1211072"/>
                    </a:lnTo>
                    <a:lnTo>
                      <a:pt x="0" y="1211072"/>
                    </a:lnTo>
                    <a:lnTo>
                      <a:pt x="767969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2" name="Freeform 8">
                <a:extLst>
                  <a:ext uri="{FF2B5EF4-FFF2-40B4-BE49-F238E27FC236}">
                    <a16:creationId xmlns:a16="http://schemas.microsoft.com/office/drawing/2014/main" id="{DFF34160-02E5-4682-9C50-5F0E4875963F}"/>
                  </a:ext>
                </a:extLst>
              </p:cNvPr>
              <p:cNvSpPr/>
              <p:nvPr/>
            </p:nvSpPr>
            <p:spPr>
              <a:xfrm>
                <a:off x="1196975" y="956691"/>
                <a:ext cx="719709" cy="1059561"/>
              </a:xfrm>
              <a:custGeom>
                <a:avLst/>
                <a:gdLst/>
                <a:ahLst/>
                <a:cxnLst/>
                <a:rect l="l" t="t" r="r" b="b"/>
                <a:pathLst>
                  <a:path w="719709" h="1059561">
                    <a:moveTo>
                      <a:pt x="719709" y="75946"/>
                    </a:moveTo>
                    <a:lnTo>
                      <a:pt x="96139" y="1059561"/>
                    </a:lnTo>
                    <a:lnTo>
                      <a:pt x="0" y="1059561"/>
                    </a:lnTo>
                    <a:lnTo>
                      <a:pt x="671703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3" name="Freeform 9">
                <a:extLst>
                  <a:ext uri="{FF2B5EF4-FFF2-40B4-BE49-F238E27FC236}">
                    <a16:creationId xmlns:a16="http://schemas.microsoft.com/office/drawing/2014/main" id="{0A58EA7C-47D9-62DA-1177-AE2F66DD29BE}"/>
                  </a:ext>
                </a:extLst>
              </p:cNvPr>
              <p:cNvSpPr/>
              <p:nvPr/>
            </p:nvSpPr>
            <p:spPr>
              <a:xfrm>
                <a:off x="1389380" y="1108456"/>
                <a:ext cx="623570" cy="907796"/>
              </a:xfrm>
              <a:custGeom>
                <a:avLst/>
                <a:gdLst/>
                <a:ahLst/>
                <a:cxnLst/>
                <a:rect l="l" t="t" r="r" b="b"/>
                <a:pathLst>
                  <a:path w="623570" h="907796">
                    <a:moveTo>
                      <a:pt x="623570" y="75946"/>
                    </a:moveTo>
                    <a:lnTo>
                      <a:pt x="96139" y="907796"/>
                    </a:lnTo>
                    <a:lnTo>
                      <a:pt x="0" y="907796"/>
                    </a:lnTo>
                    <a:lnTo>
                      <a:pt x="575564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4" name="Freeform 10">
                <a:extLst>
                  <a:ext uri="{FF2B5EF4-FFF2-40B4-BE49-F238E27FC236}">
                    <a16:creationId xmlns:a16="http://schemas.microsoft.com/office/drawing/2014/main" id="{F47F8B13-20CC-6B3B-DC20-36F7F96957A8}"/>
                  </a:ext>
                </a:extLst>
              </p:cNvPr>
              <p:cNvSpPr/>
              <p:nvPr/>
            </p:nvSpPr>
            <p:spPr>
              <a:xfrm>
                <a:off x="1581658" y="1260221"/>
                <a:ext cx="527431" cy="756031"/>
              </a:xfrm>
              <a:custGeom>
                <a:avLst/>
                <a:gdLst/>
                <a:ahLst/>
                <a:cxnLst/>
                <a:rect l="l" t="t" r="r" b="b"/>
                <a:pathLst>
                  <a:path w="527431" h="756031">
                    <a:moveTo>
                      <a:pt x="527431" y="75819"/>
                    </a:moveTo>
                    <a:lnTo>
                      <a:pt x="96139" y="756031"/>
                    </a:lnTo>
                    <a:lnTo>
                      <a:pt x="0" y="756031"/>
                    </a:lnTo>
                    <a:lnTo>
                      <a:pt x="479425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5" name="Freeform 11">
                <a:extLst>
                  <a:ext uri="{FF2B5EF4-FFF2-40B4-BE49-F238E27FC236}">
                    <a16:creationId xmlns:a16="http://schemas.microsoft.com/office/drawing/2014/main" id="{AD1369D2-002B-1DBF-692F-812898BC6CAB}"/>
                  </a:ext>
                </a:extLst>
              </p:cNvPr>
              <p:cNvSpPr/>
              <p:nvPr/>
            </p:nvSpPr>
            <p:spPr>
              <a:xfrm>
                <a:off x="1774063" y="1411859"/>
                <a:ext cx="431165" cy="604393"/>
              </a:xfrm>
              <a:custGeom>
                <a:avLst/>
                <a:gdLst/>
                <a:ahLst/>
                <a:cxnLst/>
                <a:rect l="l" t="t" r="r" b="b"/>
                <a:pathLst>
                  <a:path w="431165" h="604393">
                    <a:moveTo>
                      <a:pt x="431165" y="75819"/>
                    </a:moveTo>
                    <a:lnTo>
                      <a:pt x="96139" y="604393"/>
                    </a:lnTo>
                    <a:lnTo>
                      <a:pt x="0" y="604393"/>
                    </a:lnTo>
                    <a:lnTo>
                      <a:pt x="383159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6" name="Freeform 12">
                <a:extLst>
                  <a:ext uri="{FF2B5EF4-FFF2-40B4-BE49-F238E27FC236}">
                    <a16:creationId xmlns:a16="http://schemas.microsoft.com/office/drawing/2014/main" id="{68091D8F-E38F-9BFF-A4D0-75AE3983E297}"/>
                  </a:ext>
                </a:extLst>
              </p:cNvPr>
              <p:cNvSpPr/>
              <p:nvPr/>
            </p:nvSpPr>
            <p:spPr>
              <a:xfrm>
                <a:off x="1966468" y="1563370"/>
                <a:ext cx="335026" cy="452882"/>
              </a:xfrm>
              <a:custGeom>
                <a:avLst/>
                <a:gdLst/>
                <a:ahLst/>
                <a:cxnLst/>
                <a:rect l="l" t="t" r="r" b="b"/>
                <a:pathLst>
                  <a:path w="335026" h="452882">
                    <a:moveTo>
                      <a:pt x="335026" y="75946"/>
                    </a:moveTo>
                    <a:lnTo>
                      <a:pt x="96266" y="452882"/>
                    </a:lnTo>
                    <a:lnTo>
                      <a:pt x="0" y="452882"/>
                    </a:lnTo>
                    <a:lnTo>
                      <a:pt x="286893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7" name="Freeform 13">
                <a:extLst>
                  <a:ext uri="{FF2B5EF4-FFF2-40B4-BE49-F238E27FC236}">
                    <a16:creationId xmlns:a16="http://schemas.microsoft.com/office/drawing/2014/main" id="{2E9B42EA-2E52-5C8B-B196-FD405BF2C99F}"/>
                  </a:ext>
                </a:extLst>
              </p:cNvPr>
              <p:cNvSpPr/>
              <p:nvPr/>
            </p:nvSpPr>
            <p:spPr>
              <a:xfrm>
                <a:off x="2158873" y="1715135"/>
                <a:ext cx="238887" cy="301117"/>
              </a:xfrm>
              <a:custGeom>
                <a:avLst/>
                <a:gdLst/>
                <a:ahLst/>
                <a:cxnLst/>
                <a:rect l="l" t="t" r="r" b="b"/>
                <a:pathLst>
                  <a:path w="238887" h="301117">
                    <a:moveTo>
                      <a:pt x="238887" y="76073"/>
                    </a:moveTo>
                    <a:lnTo>
                      <a:pt x="96266" y="301117"/>
                    </a:lnTo>
                    <a:lnTo>
                      <a:pt x="0" y="301117"/>
                    </a:lnTo>
                    <a:lnTo>
                      <a:pt x="190754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8" name="Freeform 14">
                <a:extLst>
                  <a:ext uri="{FF2B5EF4-FFF2-40B4-BE49-F238E27FC236}">
                    <a16:creationId xmlns:a16="http://schemas.microsoft.com/office/drawing/2014/main" id="{AD86B335-3967-2124-E690-BB0C350750E8}"/>
                  </a:ext>
                </a:extLst>
              </p:cNvPr>
              <p:cNvSpPr/>
              <p:nvPr/>
            </p:nvSpPr>
            <p:spPr>
              <a:xfrm>
                <a:off x="2351405" y="1867027"/>
                <a:ext cx="143002" cy="149225"/>
              </a:xfrm>
              <a:custGeom>
                <a:avLst/>
                <a:gdLst/>
                <a:ahLst/>
                <a:cxnLst/>
                <a:rect l="l" t="t" r="r" b="b"/>
                <a:pathLst>
                  <a:path w="143002" h="149225">
                    <a:moveTo>
                      <a:pt x="143002" y="76581"/>
                    </a:moveTo>
                    <a:lnTo>
                      <a:pt x="143002" y="76708"/>
                    </a:lnTo>
                    <a:lnTo>
                      <a:pt x="97028" y="149225"/>
                    </a:lnTo>
                    <a:lnTo>
                      <a:pt x="0" y="149225"/>
                    </a:lnTo>
                    <a:lnTo>
                      <a:pt x="94488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8" name="Group 17">
              <a:extLst>
                <a:ext uri="{FF2B5EF4-FFF2-40B4-BE49-F238E27FC236}">
                  <a16:creationId xmlns:a16="http://schemas.microsoft.com/office/drawing/2014/main" id="{BFDD54D1-7D0A-6064-89AC-502A1FE6082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506078" y="1175057"/>
              <a:ext cx="250121" cy="127438"/>
              <a:chOff x="0" y="0"/>
              <a:chExt cx="679463" cy="346189"/>
            </a:xfrm>
          </p:grpSpPr>
          <p:sp>
            <p:nvSpPr>
              <p:cNvPr id="35" name="Freeform 18">
                <a:extLst>
                  <a:ext uri="{FF2B5EF4-FFF2-40B4-BE49-F238E27FC236}">
                    <a16:creationId xmlns:a16="http://schemas.microsoft.com/office/drawing/2014/main" id="{E3AC879A-5CA7-D87A-C6ED-AB251A99F669}"/>
                  </a:ext>
                </a:extLst>
              </p:cNvPr>
              <p:cNvSpPr/>
              <p:nvPr/>
            </p:nvSpPr>
            <p:spPr>
              <a:xfrm>
                <a:off x="63500" y="63500"/>
                <a:ext cx="248666" cy="219075"/>
              </a:xfrm>
              <a:custGeom>
                <a:avLst/>
                <a:gdLst/>
                <a:ahLst/>
                <a:cxnLst/>
                <a:rect l="l" t="t" r="r" b="b"/>
                <a:pathLst>
                  <a:path w="248666" h="219075">
                    <a:moveTo>
                      <a:pt x="0" y="109093"/>
                    </a:moveTo>
                    <a:lnTo>
                      <a:pt x="0" y="0"/>
                    </a:lnTo>
                    <a:lnTo>
                      <a:pt x="40259" y="0"/>
                    </a:lnTo>
                    <a:lnTo>
                      <a:pt x="40259" y="107950"/>
                    </a:lnTo>
                    <a:cubicBezTo>
                      <a:pt x="40259" y="146685"/>
                      <a:pt x="55880" y="184912"/>
                      <a:pt x="124460" y="184912"/>
                    </a:cubicBezTo>
                    <a:cubicBezTo>
                      <a:pt x="192786" y="184912"/>
                      <a:pt x="208407" y="146431"/>
                      <a:pt x="208407" y="107950"/>
                    </a:cubicBezTo>
                    <a:lnTo>
                      <a:pt x="208407" y="0"/>
                    </a:lnTo>
                    <a:lnTo>
                      <a:pt x="248666" y="0"/>
                    </a:lnTo>
                    <a:lnTo>
                      <a:pt x="248666" y="109093"/>
                    </a:lnTo>
                    <a:cubicBezTo>
                      <a:pt x="248666" y="174371"/>
                      <a:pt x="216789" y="219075"/>
                      <a:pt x="124460" y="219075"/>
                    </a:cubicBezTo>
                    <a:cubicBezTo>
                      <a:pt x="31877" y="219075"/>
                      <a:pt x="0" y="174244"/>
                      <a:pt x="0" y="109093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6" name="Freeform 19">
                <a:extLst>
                  <a:ext uri="{FF2B5EF4-FFF2-40B4-BE49-F238E27FC236}">
                    <a16:creationId xmlns:a16="http://schemas.microsoft.com/office/drawing/2014/main" id="{C4DA020A-BC56-8402-5C27-A135BB426A9E}"/>
                  </a:ext>
                </a:extLst>
              </p:cNvPr>
              <p:cNvSpPr/>
              <p:nvPr/>
            </p:nvSpPr>
            <p:spPr>
              <a:xfrm>
                <a:off x="355600" y="63500"/>
                <a:ext cx="260350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60350" h="213106">
                    <a:moveTo>
                      <a:pt x="0" y="0"/>
                    </a:moveTo>
                    <a:lnTo>
                      <a:pt x="59182" y="0"/>
                    </a:lnTo>
                    <a:lnTo>
                      <a:pt x="220345" y="176784"/>
                    </a:lnTo>
                    <a:lnTo>
                      <a:pt x="220345" y="0"/>
                    </a:lnTo>
                    <a:lnTo>
                      <a:pt x="260350" y="0"/>
                    </a:lnTo>
                    <a:lnTo>
                      <a:pt x="260350" y="213106"/>
                    </a:lnTo>
                    <a:lnTo>
                      <a:pt x="201422" y="213106"/>
                    </a:lnTo>
                    <a:lnTo>
                      <a:pt x="40259" y="36322"/>
                    </a:lnTo>
                    <a:lnTo>
                      <a:pt x="40259" y="213106"/>
                    </a:ln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9" name="Group 20">
              <a:extLst>
                <a:ext uri="{FF2B5EF4-FFF2-40B4-BE49-F238E27FC236}">
                  <a16:creationId xmlns:a16="http://schemas.microsoft.com/office/drawing/2014/main" id="{CFDBD551-77AD-8716-168F-B509F1822F4C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769180" y="1173068"/>
              <a:ext cx="793372" cy="129423"/>
              <a:chOff x="0" y="0"/>
              <a:chExt cx="2155203" cy="351574"/>
            </a:xfrm>
          </p:grpSpPr>
          <p:sp>
            <p:nvSpPr>
              <p:cNvPr id="27" name="Freeform 21">
                <a:extLst>
                  <a:ext uri="{FF2B5EF4-FFF2-40B4-BE49-F238E27FC236}">
                    <a16:creationId xmlns:a16="http://schemas.microsoft.com/office/drawing/2014/main" id="{A720F2F7-77F0-6EF3-C4FC-42B95582BC5A}"/>
                  </a:ext>
                </a:extLst>
              </p:cNvPr>
              <p:cNvSpPr/>
              <p:nvPr/>
            </p:nvSpPr>
            <p:spPr>
              <a:xfrm>
                <a:off x="63500" y="63500"/>
                <a:ext cx="254635" cy="224536"/>
              </a:xfrm>
              <a:custGeom>
                <a:avLst/>
                <a:gdLst/>
                <a:ahLst/>
                <a:cxnLst/>
                <a:rect l="l" t="t" r="r" b="b"/>
                <a:pathLst>
                  <a:path w="254635" h="224536">
                    <a:moveTo>
                      <a:pt x="0" y="147320"/>
                    </a:moveTo>
                    <a:lnTo>
                      <a:pt x="41783" y="147320"/>
                    </a:lnTo>
                    <a:cubicBezTo>
                      <a:pt x="41783" y="181356"/>
                      <a:pt x="68834" y="194564"/>
                      <a:pt x="133477" y="194564"/>
                    </a:cubicBezTo>
                    <a:cubicBezTo>
                      <a:pt x="189738" y="194564"/>
                      <a:pt x="213106" y="185293"/>
                      <a:pt x="213106" y="159639"/>
                    </a:cubicBezTo>
                    <a:cubicBezTo>
                      <a:pt x="213106" y="134366"/>
                      <a:pt x="195707" y="130810"/>
                      <a:pt x="131318" y="126619"/>
                    </a:cubicBezTo>
                    <a:lnTo>
                      <a:pt x="119253" y="125730"/>
                    </a:lnTo>
                    <a:cubicBezTo>
                      <a:pt x="35687" y="120650"/>
                      <a:pt x="6223" y="103759"/>
                      <a:pt x="6223" y="60452"/>
                    </a:cubicBezTo>
                    <a:cubicBezTo>
                      <a:pt x="6350" y="18034"/>
                      <a:pt x="47498" y="0"/>
                      <a:pt x="122428" y="0"/>
                    </a:cubicBezTo>
                    <a:cubicBezTo>
                      <a:pt x="203581" y="0"/>
                      <a:pt x="244475" y="24003"/>
                      <a:pt x="245745" y="73660"/>
                    </a:cubicBezTo>
                    <a:lnTo>
                      <a:pt x="204216" y="73660"/>
                    </a:lnTo>
                    <a:cubicBezTo>
                      <a:pt x="204216" y="40259"/>
                      <a:pt x="174371" y="30099"/>
                      <a:pt x="119126" y="30099"/>
                    </a:cubicBezTo>
                    <a:cubicBezTo>
                      <a:pt x="67437" y="30099"/>
                      <a:pt x="47879" y="38481"/>
                      <a:pt x="47879" y="60452"/>
                    </a:cubicBezTo>
                    <a:cubicBezTo>
                      <a:pt x="47879" y="85344"/>
                      <a:pt x="65913" y="90805"/>
                      <a:pt x="124841" y="94996"/>
                    </a:cubicBezTo>
                    <a:lnTo>
                      <a:pt x="137414" y="95885"/>
                    </a:lnTo>
                    <a:cubicBezTo>
                      <a:pt x="212852" y="101346"/>
                      <a:pt x="254635" y="107315"/>
                      <a:pt x="254635" y="158369"/>
                    </a:cubicBezTo>
                    <a:cubicBezTo>
                      <a:pt x="254635" y="208915"/>
                      <a:pt x="208915" y="224536"/>
                      <a:pt x="133477" y="224536"/>
                    </a:cubicBezTo>
                    <a:cubicBezTo>
                      <a:pt x="46863" y="224536"/>
                      <a:pt x="1524" y="205359"/>
                      <a:pt x="0" y="147320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8" name="Freeform 22">
                <a:extLst>
                  <a:ext uri="{FF2B5EF4-FFF2-40B4-BE49-F238E27FC236}">
                    <a16:creationId xmlns:a16="http://schemas.microsoft.com/office/drawing/2014/main" id="{8E28007B-3604-223F-561A-D72CB608E11B}"/>
                  </a:ext>
                </a:extLst>
              </p:cNvPr>
              <p:cNvSpPr/>
              <p:nvPr/>
            </p:nvSpPr>
            <p:spPr>
              <a:xfrm>
                <a:off x="319786" y="68961"/>
                <a:ext cx="281051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81051" h="213106">
                    <a:moveTo>
                      <a:pt x="120523" y="141224"/>
                    </a:moveTo>
                    <a:lnTo>
                      <a:pt x="0" y="0"/>
                    </a:lnTo>
                    <a:lnTo>
                      <a:pt x="50546" y="0"/>
                    </a:lnTo>
                    <a:lnTo>
                      <a:pt x="140716" y="107950"/>
                    </a:lnTo>
                    <a:lnTo>
                      <a:pt x="231140" y="0"/>
                    </a:lnTo>
                    <a:lnTo>
                      <a:pt x="281051" y="0"/>
                    </a:lnTo>
                    <a:lnTo>
                      <a:pt x="160782" y="141224"/>
                    </a:lnTo>
                    <a:lnTo>
                      <a:pt x="160782" y="213106"/>
                    </a:lnTo>
                    <a:lnTo>
                      <a:pt x="120523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9" name="Freeform 23">
                <a:extLst>
                  <a:ext uri="{FF2B5EF4-FFF2-40B4-BE49-F238E27FC236}">
                    <a16:creationId xmlns:a16="http://schemas.microsoft.com/office/drawing/2014/main" id="{028D3213-3C53-7524-FF5E-7958BAED7A3C}"/>
                  </a:ext>
                </a:extLst>
              </p:cNvPr>
              <p:cNvSpPr/>
              <p:nvPr/>
            </p:nvSpPr>
            <p:spPr>
              <a:xfrm>
                <a:off x="630809" y="68961"/>
                <a:ext cx="260350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60350" h="213106">
                    <a:moveTo>
                      <a:pt x="0" y="0"/>
                    </a:moveTo>
                    <a:lnTo>
                      <a:pt x="59182" y="0"/>
                    </a:lnTo>
                    <a:lnTo>
                      <a:pt x="220345" y="176784"/>
                    </a:lnTo>
                    <a:lnTo>
                      <a:pt x="220345" y="0"/>
                    </a:lnTo>
                    <a:lnTo>
                      <a:pt x="260350" y="0"/>
                    </a:lnTo>
                    <a:lnTo>
                      <a:pt x="260350" y="213106"/>
                    </a:lnTo>
                    <a:lnTo>
                      <a:pt x="201422" y="213106"/>
                    </a:lnTo>
                    <a:lnTo>
                      <a:pt x="40259" y="36322"/>
                    </a:lnTo>
                    <a:lnTo>
                      <a:pt x="40259" y="213106"/>
                    </a:ln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0" name="Freeform 24">
                <a:extLst>
                  <a:ext uri="{FF2B5EF4-FFF2-40B4-BE49-F238E27FC236}">
                    <a16:creationId xmlns:a16="http://schemas.microsoft.com/office/drawing/2014/main" id="{F28BEE19-371A-FB33-450E-47E3AE858096}"/>
                  </a:ext>
                </a:extLst>
              </p:cNvPr>
              <p:cNvSpPr/>
              <p:nvPr/>
            </p:nvSpPr>
            <p:spPr>
              <a:xfrm>
                <a:off x="942086" y="68961"/>
                <a:ext cx="251333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51333" h="213106">
                    <a:moveTo>
                      <a:pt x="123317" y="178816"/>
                    </a:moveTo>
                    <a:cubicBezTo>
                      <a:pt x="175895" y="178816"/>
                      <a:pt x="209931" y="150241"/>
                      <a:pt x="209931" y="106299"/>
                    </a:cubicBezTo>
                    <a:cubicBezTo>
                      <a:pt x="209931" y="62738"/>
                      <a:pt x="176022" y="34163"/>
                      <a:pt x="123317" y="34163"/>
                    </a:cubicBezTo>
                    <a:lnTo>
                      <a:pt x="40386" y="34163"/>
                    </a:lnTo>
                    <a:lnTo>
                      <a:pt x="40386" y="178816"/>
                    </a:lnTo>
                    <a:close/>
                    <a:moveTo>
                      <a:pt x="0" y="0"/>
                    </a:moveTo>
                    <a:lnTo>
                      <a:pt x="138938" y="0"/>
                    </a:lnTo>
                    <a:cubicBezTo>
                      <a:pt x="203581" y="0"/>
                      <a:pt x="251333" y="45085"/>
                      <a:pt x="251333" y="106426"/>
                    </a:cubicBezTo>
                    <a:cubicBezTo>
                      <a:pt x="251333" y="167767"/>
                      <a:pt x="203581" y="213106"/>
                      <a:pt x="138938" y="213106"/>
                    </a:cubicBez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1" name="Freeform 25">
                <a:extLst>
                  <a:ext uri="{FF2B5EF4-FFF2-40B4-BE49-F238E27FC236}">
                    <a16:creationId xmlns:a16="http://schemas.microsoft.com/office/drawing/2014/main" id="{582222EC-B1C3-0E6B-FD30-667264F00638}"/>
                  </a:ext>
                </a:extLst>
              </p:cNvPr>
              <p:cNvSpPr/>
              <p:nvPr/>
            </p:nvSpPr>
            <p:spPr>
              <a:xfrm>
                <a:off x="1232154" y="68961"/>
                <a:ext cx="40259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40259" h="213106">
                    <a:moveTo>
                      <a:pt x="0" y="0"/>
                    </a:moveTo>
                    <a:lnTo>
                      <a:pt x="40259" y="0"/>
                    </a:lnTo>
                    <a:lnTo>
                      <a:pt x="40259" y="213106"/>
                    </a:ln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2" name="Freeform 26">
                <a:extLst>
                  <a:ext uri="{FF2B5EF4-FFF2-40B4-BE49-F238E27FC236}">
                    <a16:creationId xmlns:a16="http://schemas.microsoft.com/office/drawing/2014/main" id="{61834F44-64E0-84C3-8625-3D64931656C1}"/>
                  </a:ext>
                </a:extLst>
              </p:cNvPr>
              <p:cNvSpPr/>
              <p:nvPr/>
            </p:nvSpPr>
            <p:spPr>
              <a:xfrm>
                <a:off x="1311021" y="63627"/>
                <a:ext cx="271526" cy="224409"/>
              </a:xfrm>
              <a:custGeom>
                <a:avLst/>
                <a:gdLst/>
                <a:ahLst/>
                <a:cxnLst/>
                <a:rect l="l" t="t" r="r" b="b"/>
                <a:pathLst>
                  <a:path w="271526" h="224409">
                    <a:moveTo>
                      <a:pt x="0" y="111760"/>
                    </a:moveTo>
                    <a:cubicBezTo>
                      <a:pt x="0" y="43815"/>
                      <a:pt x="57404" y="0"/>
                      <a:pt x="138938" y="0"/>
                    </a:cubicBezTo>
                    <a:cubicBezTo>
                      <a:pt x="211709" y="0"/>
                      <a:pt x="265176" y="36957"/>
                      <a:pt x="271526" y="86233"/>
                    </a:cubicBezTo>
                    <a:lnTo>
                      <a:pt x="229108" y="86233"/>
                    </a:lnTo>
                    <a:cubicBezTo>
                      <a:pt x="224028" y="60960"/>
                      <a:pt x="190881" y="33909"/>
                      <a:pt x="138938" y="33909"/>
                    </a:cubicBezTo>
                    <a:cubicBezTo>
                      <a:pt x="80010" y="33909"/>
                      <a:pt x="41783" y="66421"/>
                      <a:pt x="41783" y="111760"/>
                    </a:cubicBezTo>
                    <a:cubicBezTo>
                      <a:pt x="41783" y="157480"/>
                      <a:pt x="80010" y="190246"/>
                      <a:pt x="138938" y="190246"/>
                    </a:cubicBezTo>
                    <a:cubicBezTo>
                      <a:pt x="191008" y="190246"/>
                      <a:pt x="224028" y="162941"/>
                      <a:pt x="229108" y="137287"/>
                    </a:cubicBezTo>
                    <a:lnTo>
                      <a:pt x="271526" y="137287"/>
                    </a:lnTo>
                    <a:cubicBezTo>
                      <a:pt x="265557" y="187198"/>
                      <a:pt x="211709" y="224409"/>
                      <a:pt x="138938" y="224409"/>
                    </a:cubicBezTo>
                    <a:cubicBezTo>
                      <a:pt x="57404" y="224409"/>
                      <a:pt x="0" y="179959"/>
                      <a:pt x="0" y="111633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3" name="Freeform 27">
                <a:extLst>
                  <a:ext uri="{FF2B5EF4-FFF2-40B4-BE49-F238E27FC236}">
                    <a16:creationId xmlns:a16="http://schemas.microsoft.com/office/drawing/2014/main" id="{C1DA50BC-DFF3-14EB-A67B-5B53ACDADA03}"/>
                  </a:ext>
                </a:extLst>
              </p:cNvPr>
              <p:cNvSpPr/>
              <p:nvPr/>
            </p:nvSpPr>
            <p:spPr>
              <a:xfrm>
                <a:off x="1588262" y="68961"/>
                <a:ext cx="286893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86893" h="213106">
                    <a:moveTo>
                      <a:pt x="201422" y="134366"/>
                    </a:moveTo>
                    <a:lnTo>
                      <a:pt x="143764" y="26416"/>
                    </a:lnTo>
                    <a:lnTo>
                      <a:pt x="85725" y="134366"/>
                    </a:lnTo>
                    <a:close/>
                    <a:moveTo>
                      <a:pt x="118237" y="0"/>
                    </a:moveTo>
                    <a:lnTo>
                      <a:pt x="169291" y="0"/>
                    </a:lnTo>
                    <a:lnTo>
                      <a:pt x="286893" y="213106"/>
                    </a:lnTo>
                    <a:lnTo>
                      <a:pt x="243967" y="213106"/>
                    </a:lnTo>
                    <a:lnTo>
                      <a:pt x="217805" y="164338"/>
                    </a:lnTo>
                    <a:lnTo>
                      <a:pt x="69469" y="164338"/>
                    </a:lnTo>
                    <a:lnTo>
                      <a:pt x="43307" y="213106"/>
                    </a:ln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4" name="Freeform 28">
                <a:extLst>
                  <a:ext uri="{FF2B5EF4-FFF2-40B4-BE49-F238E27FC236}">
                    <a16:creationId xmlns:a16="http://schemas.microsoft.com/office/drawing/2014/main" id="{CB301C02-61C8-6173-0523-4C835C58FC17}"/>
                  </a:ext>
                </a:extLst>
              </p:cNvPr>
              <p:cNvSpPr/>
              <p:nvPr/>
            </p:nvSpPr>
            <p:spPr>
              <a:xfrm>
                <a:off x="1845691" y="68961"/>
                <a:ext cx="245999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45999" h="213106">
                    <a:moveTo>
                      <a:pt x="127" y="0"/>
                    </a:moveTo>
                    <a:lnTo>
                      <a:pt x="245999" y="0"/>
                    </a:lnTo>
                    <a:lnTo>
                      <a:pt x="245999" y="34290"/>
                    </a:lnTo>
                    <a:lnTo>
                      <a:pt x="143129" y="34290"/>
                    </a:lnTo>
                    <a:lnTo>
                      <a:pt x="143129" y="213106"/>
                    </a:lnTo>
                    <a:lnTo>
                      <a:pt x="103124" y="213106"/>
                    </a:lnTo>
                    <a:lnTo>
                      <a:pt x="103124" y="34163"/>
                    </a:lnTo>
                    <a:lnTo>
                      <a:pt x="0" y="34163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10" name="Group 32">
              <a:extLst>
                <a:ext uri="{FF2B5EF4-FFF2-40B4-BE49-F238E27FC236}">
                  <a16:creationId xmlns:a16="http://schemas.microsoft.com/office/drawing/2014/main" id="{DAA50BEA-4180-46C8-F450-3BB8442B8F92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573771" y="1172175"/>
              <a:ext cx="478006" cy="130320"/>
              <a:chOff x="0" y="0"/>
              <a:chExt cx="1298512" cy="354012"/>
            </a:xfrm>
          </p:grpSpPr>
          <p:sp>
            <p:nvSpPr>
              <p:cNvPr id="23" name="Freeform 33">
                <a:extLst>
                  <a:ext uri="{FF2B5EF4-FFF2-40B4-BE49-F238E27FC236}">
                    <a16:creationId xmlns:a16="http://schemas.microsoft.com/office/drawing/2014/main" id="{CB89159D-8876-84DF-648B-AD07B3DEF42E}"/>
                  </a:ext>
                </a:extLst>
              </p:cNvPr>
              <p:cNvSpPr/>
              <p:nvPr/>
            </p:nvSpPr>
            <p:spPr>
              <a:xfrm>
                <a:off x="63500" y="68580"/>
                <a:ext cx="255524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255524" h="215900">
                    <a:moveTo>
                      <a:pt x="152146" y="103124"/>
                    </a:moveTo>
                    <a:cubicBezTo>
                      <a:pt x="172339" y="103124"/>
                      <a:pt x="181864" y="98933"/>
                      <a:pt x="181864" y="81153"/>
                    </a:cubicBezTo>
                    <a:cubicBezTo>
                      <a:pt x="181864" y="63373"/>
                      <a:pt x="172212" y="59563"/>
                      <a:pt x="152146" y="59563"/>
                    </a:cubicBezTo>
                    <a:lnTo>
                      <a:pt x="70612" y="59563"/>
                    </a:lnTo>
                    <a:lnTo>
                      <a:pt x="70612" y="103124"/>
                    </a:lnTo>
                    <a:close/>
                    <a:moveTo>
                      <a:pt x="0" y="0"/>
                    </a:moveTo>
                    <a:lnTo>
                      <a:pt x="168910" y="0"/>
                    </a:lnTo>
                    <a:cubicBezTo>
                      <a:pt x="222758" y="0"/>
                      <a:pt x="255524" y="30099"/>
                      <a:pt x="255524" y="81153"/>
                    </a:cubicBezTo>
                    <a:cubicBezTo>
                      <a:pt x="255524" y="131953"/>
                      <a:pt x="222758" y="162306"/>
                      <a:pt x="168910" y="162306"/>
                    </a:cubicBezTo>
                    <a:lnTo>
                      <a:pt x="70612" y="162306"/>
                    </a:lnTo>
                    <a:lnTo>
                      <a:pt x="70612" y="215900"/>
                    </a:lnTo>
                    <a:lnTo>
                      <a:pt x="0" y="215900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4" name="Freeform 34">
                <a:extLst>
                  <a:ext uri="{FF2B5EF4-FFF2-40B4-BE49-F238E27FC236}">
                    <a16:creationId xmlns:a16="http://schemas.microsoft.com/office/drawing/2014/main" id="{5DB8C626-EC2C-8E3E-FFBF-479EA07BB930}"/>
                  </a:ext>
                </a:extLst>
              </p:cNvPr>
              <p:cNvSpPr/>
              <p:nvPr/>
            </p:nvSpPr>
            <p:spPr>
              <a:xfrm>
                <a:off x="342646" y="63500"/>
                <a:ext cx="302768" cy="226949"/>
              </a:xfrm>
              <a:custGeom>
                <a:avLst/>
                <a:gdLst/>
                <a:ahLst/>
                <a:cxnLst/>
                <a:rect l="l" t="t" r="r" b="b"/>
                <a:pathLst>
                  <a:path w="302768" h="226949">
                    <a:moveTo>
                      <a:pt x="151257" y="167513"/>
                    </a:moveTo>
                    <a:cubicBezTo>
                      <a:pt x="199009" y="167513"/>
                      <a:pt x="229489" y="145923"/>
                      <a:pt x="229489" y="113157"/>
                    </a:cubicBezTo>
                    <a:cubicBezTo>
                      <a:pt x="229489" y="80645"/>
                      <a:pt x="199136" y="59309"/>
                      <a:pt x="151257" y="59309"/>
                    </a:cubicBezTo>
                    <a:cubicBezTo>
                      <a:pt x="103759" y="59309"/>
                      <a:pt x="73660" y="80645"/>
                      <a:pt x="73660" y="113157"/>
                    </a:cubicBezTo>
                    <a:cubicBezTo>
                      <a:pt x="73660" y="145923"/>
                      <a:pt x="104013" y="167513"/>
                      <a:pt x="151257" y="167513"/>
                    </a:cubicBezTo>
                    <a:moveTo>
                      <a:pt x="0" y="113030"/>
                    </a:moveTo>
                    <a:cubicBezTo>
                      <a:pt x="0" y="44450"/>
                      <a:pt x="59563" y="0"/>
                      <a:pt x="151257" y="0"/>
                    </a:cubicBezTo>
                    <a:cubicBezTo>
                      <a:pt x="243586" y="0"/>
                      <a:pt x="302768" y="44577"/>
                      <a:pt x="302768" y="113030"/>
                    </a:cubicBezTo>
                    <a:cubicBezTo>
                      <a:pt x="302768" y="182245"/>
                      <a:pt x="243586" y="226949"/>
                      <a:pt x="151257" y="226949"/>
                    </a:cubicBezTo>
                    <a:cubicBezTo>
                      <a:pt x="59563" y="226949"/>
                      <a:pt x="0" y="182118"/>
                      <a:pt x="0" y="113030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5" name="Freeform 35">
                <a:extLst>
                  <a:ext uri="{FF2B5EF4-FFF2-40B4-BE49-F238E27FC236}">
                    <a16:creationId xmlns:a16="http://schemas.microsoft.com/office/drawing/2014/main" id="{503DCD69-454F-1D7B-8846-F44AC6FEEB0E}"/>
                  </a:ext>
                </a:extLst>
              </p:cNvPr>
              <p:cNvSpPr/>
              <p:nvPr/>
            </p:nvSpPr>
            <p:spPr>
              <a:xfrm>
                <a:off x="675386" y="68580"/>
                <a:ext cx="262763" cy="221869"/>
              </a:xfrm>
              <a:custGeom>
                <a:avLst/>
                <a:gdLst/>
                <a:ahLst/>
                <a:cxnLst/>
                <a:rect l="l" t="t" r="r" b="b"/>
                <a:pathLst>
                  <a:path w="262763" h="221869">
                    <a:moveTo>
                      <a:pt x="0" y="110363"/>
                    </a:moveTo>
                    <a:lnTo>
                      <a:pt x="0" y="0"/>
                    </a:lnTo>
                    <a:lnTo>
                      <a:pt x="70612" y="0"/>
                    </a:lnTo>
                    <a:lnTo>
                      <a:pt x="70612" y="107950"/>
                    </a:lnTo>
                    <a:cubicBezTo>
                      <a:pt x="70612" y="135001"/>
                      <a:pt x="82677" y="162433"/>
                      <a:pt x="131318" y="162433"/>
                    </a:cubicBezTo>
                    <a:cubicBezTo>
                      <a:pt x="179959" y="162433"/>
                      <a:pt x="191770" y="134747"/>
                      <a:pt x="191770" y="107950"/>
                    </a:cubicBezTo>
                    <a:lnTo>
                      <a:pt x="191770" y="0"/>
                    </a:lnTo>
                    <a:lnTo>
                      <a:pt x="262763" y="0"/>
                    </a:lnTo>
                    <a:lnTo>
                      <a:pt x="262763" y="110363"/>
                    </a:lnTo>
                    <a:cubicBezTo>
                      <a:pt x="262763" y="182880"/>
                      <a:pt x="223647" y="221869"/>
                      <a:pt x="131318" y="221869"/>
                    </a:cubicBezTo>
                    <a:cubicBezTo>
                      <a:pt x="38735" y="221869"/>
                      <a:pt x="0" y="182753"/>
                      <a:pt x="0" y="110363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6" name="Freeform 36">
                <a:extLst>
                  <a:ext uri="{FF2B5EF4-FFF2-40B4-BE49-F238E27FC236}">
                    <a16:creationId xmlns:a16="http://schemas.microsoft.com/office/drawing/2014/main" id="{196A7852-2001-D545-C74C-5FD8715B22F3}"/>
                  </a:ext>
                </a:extLst>
              </p:cNvPr>
              <p:cNvSpPr/>
              <p:nvPr/>
            </p:nvSpPr>
            <p:spPr>
              <a:xfrm>
                <a:off x="970407" y="68580"/>
                <a:ext cx="264541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264541" h="215900">
                    <a:moveTo>
                      <a:pt x="159131" y="98298"/>
                    </a:moveTo>
                    <a:cubicBezTo>
                      <a:pt x="178054" y="98298"/>
                      <a:pt x="191008" y="94742"/>
                      <a:pt x="191008" y="77216"/>
                    </a:cubicBezTo>
                    <a:cubicBezTo>
                      <a:pt x="191008" y="59690"/>
                      <a:pt x="178054" y="56515"/>
                      <a:pt x="159131" y="56515"/>
                    </a:cubicBezTo>
                    <a:lnTo>
                      <a:pt x="70612" y="56515"/>
                    </a:lnTo>
                    <a:lnTo>
                      <a:pt x="70612" y="98298"/>
                    </a:lnTo>
                    <a:close/>
                    <a:moveTo>
                      <a:pt x="0" y="0"/>
                    </a:moveTo>
                    <a:lnTo>
                      <a:pt x="175895" y="0"/>
                    </a:lnTo>
                    <a:cubicBezTo>
                      <a:pt x="235204" y="0"/>
                      <a:pt x="264541" y="22606"/>
                      <a:pt x="264541" y="66167"/>
                    </a:cubicBezTo>
                    <a:cubicBezTo>
                      <a:pt x="264541" y="95885"/>
                      <a:pt x="248285" y="115443"/>
                      <a:pt x="219075" y="124206"/>
                    </a:cubicBezTo>
                    <a:cubicBezTo>
                      <a:pt x="246761" y="125984"/>
                      <a:pt x="264160" y="141986"/>
                      <a:pt x="264160" y="168402"/>
                    </a:cubicBezTo>
                    <a:lnTo>
                      <a:pt x="264160" y="215900"/>
                    </a:lnTo>
                    <a:lnTo>
                      <a:pt x="193675" y="215900"/>
                    </a:lnTo>
                    <a:lnTo>
                      <a:pt x="193675" y="179832"/>
                    </a:lnTo>
                    <a:cubicBezTo>
                      <a:pt x="193675" y="160528"/>
                      <a:pt x="188341" y="154940"/>
                      <a:pt x="169037" y="154940"/>
                    </a:cubicBezTo>
                    <a:lnTo>
                      <a:pt x="70612" y="154940"/>
                    </a:lnTo>
                    <a:lnTo>
                      <a:pt x="70612" y="215900"/>
                    </a:lnTo>
                    <a:lnTo>
                      <a:pt x="0" y="215900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11" name="Group 37">
              <a:extLst>
                <a:ext uri="{FF2B5EF4-FFF2-40B4-BE49-F238E27FC236}">
                  <a16:creationId xmlns:a16="http://schemas.microsoft.com/office/drawing/2014/main" id="{0F69A04A-909D-6D53-DC68-1AA6FEB7F90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365685" y="730295"/>
              <a:ext cx="2309786" cy="381098"/>
              <a:chOff x="0" y="0"/>
              <a:chExt cx="6274562" cy="1035253"/>
            </a:xfrm>
          </p:grpSpPr>
          <p:sp>
            <p:nvSpPr>
              <p:cNvPr id="18" name="Freeform 38">
                <a:extLst>
                  <a:ext uri="{FF2B5EF4-FFF2-40B4-BE49-F238E27FC236}">
                    <a16:creationId xmlns:a16="http://schemas.microsoft.com/office/drawing/2014/main" id="{C9FCB185-7D45-634E-F32E-B24D25E0A4E5}"/>
                  </a:ext>
                </a:extLst>
              </p:cNvPr>
              <p:cNvSpPr/>
              <p:nvPr/>
            </p:nvSpPr>
            <p:spPr>
              <a:xfrm>
                <a:off x="63500" y="63500"/>
                <a:ext cx="1377950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1377950" h="908177">
                    <a:moveTo>
                      <a:pt x="889127" y="556895"/>
                    </a:moveTo>
                    <a:lnTo>
                      <a:pt x="693039" y="194691"/>
                    </a:lnTo>
                    <a:lnTo>
                      <a:pt x="499745" y="556895"/>
                    </a:lnTo>
                    <a:close/>
                    <a:moveTo>
                      <a:pt x="510667" y="0"/>
                    </a:moveTo>
                    <a:lnTo>
                      <a:pt x="880999" y="0"/>
                    </a:lnTo>
                    <a:lnTo>
                      <a:pt x="1377950" y="908177"/>
                    </a:lnTo>
                    <a:lnTo>
                      <a:pt x="1075690" y="908177"/>
                    </a:lnTo>
                    <a:lnTo>
                      <a:pt x="985774" y="746252"/>
                    </a:lnTo>
                    <a:lnTo>
                      <a:pt x="400304" y="746252"/>
                    </a:lnTo>
                    <a:lnTo>
                      <a:pt x="313182" y="908177"/>
                    </a:lnTo>
                    <a:lnTo>
                      <a:pt x="0" y="908177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19" name="Freeform 39">
                <a:extLst>
                  <a:ext uri="{FF2B5EF4-FFF2-40B4-BE49-F238E27FC236}">
                    <a16:creationId xmlns:a16="http://schemas.microsoft.com/office/drawing/2014/main" id="{81E61DB1-6BFE-1FD7-3DF2-4863422369C4}"/>
                  </a:ext>
                </a:extLst>
              </p:cNvPr>
              <p:cNvSpPr/>
              <p:nvPr/>
            </p:nvSpPr>
            <p:spPr>
              <a:xfrm>
                <a:off x="1511681" y="63500"/>
                <a:ext cx="901319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901319" h="908177">
                    <a:moveTo>
                      <a:pt x="0" y="0"/>
                    </a:moveTo>
                    <a:lnTo>
                      <a:pt x="276352" y="0"/>
                    </a:lnTo>
                    <a:lnTo>
                      <a:pt x="276352" y="683514"/>
                    </a:lnTo>
                    <a:lnTo>
                      <a:pt x="901319" y="683514"/>
                    </a:lnTo>
                    <a:lnTo>
                      <a:pt x="901319" y="908177"/>
                    </a:lnTo>
                    <a:lnTo>
                      <a:pt x="0" y="908177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0" name="Freeform 40">
                <a:extLst>
                  <a:ext uri="{FF2B5EF4-FFF2-40B4-BE49-F238E27FC236}">
                    <a16:creationId xmlns:a16="http://schemas.microsoft.com/office/drawing/2014/main" id="{EB9E9E03-C55A-4103-4D83-2E1624835678}"/>
                  </a:ext>
                </a:extLst>
              </p:cNvPr>
              <p:cNvSpPr/>
              <p:nvPr/>
            </p:nvSpPr>
            <p:spPr>
              <a:xfrm>
                <a:off x="2530348" y="63500"/>
                <a:ext cx="1015746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1015746" h="908177">
                    <a:moveTo>
                      <a:pt x="1006221" y="0"/>
                    </a:moveTo>
                    <a:lnTo>
                      <a:pt x="1006221" y="205613"/>
                    </a:lnTo>
                    <a:lnTo>
                      <a:pt x="272288" y="205613"/>
                    </a:lnTo>
                    <a:lnTo>
                      <a:pt x="272288" y="362204"/>
                    </a:lnTo>
                    <a:lnTo>
                      <a:pt x="964057" y="362204"/>
                    </a:lnTo>
                    <a:lnTo>
                      <a:pt x="964057" y="541909"/>
                    </a:lnTo>
                    <a:lnTo>
                      <a:pt x="272288" y="541909"/>
                    </a:lnTo>
                    <a:lnTo>
                      <a:pt x="272288" y="702564"/>
                    </a:lnTo>
                    <a:lnTo>
                      <a:pt x="1015746" y="702564"/>
                    </a:lnTo>
                    <a:lnTo>
                      <a:pt x="1015746" y="908177"/>
                    </a:lnTo>
                    <a:lnTo>
                      <a:pt x="0" y="90817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1" name="Freeform 41">
                <a:extLst>
                  <a:ext uri="{FF2B5EF4-FFF2-40B4-BE49-F238E27FC236}">
                    <a16:creationId xmlns:a16="http://schemas.microsoft.com/office/drawing/2014/main" id="{5B60751A-07EC-0FFF-2C8E-1C84F5B0E013}"/>
                  </a:ext>
                </a:extLst>
              </p:cNvPr>
              <p:cNvSpPr/>
              <p:nvPr/>
            </p:nvSpPr>
            <p:spPr>
              <a:xfrm>
                <a:off x="3663442" y="63500"/>
                <a:ext cx="1169670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1169670" h="908177">
                    <a:moveTo>
                      <a:pt x="763905" y="706755"/>
                    </a:moveTo>
                    <a:cubicBezTo>
                      <a:pt x="819785" y="706755"/>
                      <a:pt x="830707" y="705358"/>
                      <a:pt x="848360" y="699897"/>
                    </a:cubicBezTo>
                    <a:cubicBezTo>
                      <a:pt x="875665" y="690372"/>
                      <a:pt x="891921" y="663194"/>
                      <a:pt x="891921" y="625094"/>
                    </a:cubicBezTo>
                    <a:cubicBezTo>
                      <a:pt x="891921" y="585597"/>
                      <a:pt x="875538" y="558292"/>
                      <a:pt x="845566" y="547497"/>
                    </a:cubicBezTo>
                    <a:cubicBezTo>
                      <a:pt x="829183" y="542036"/>
                      <a:pt x="818261" y="540766"/>
                      <a:pt x="757047" y="540766"/>
                    </a:cubicBezTo>
                    <a:lnTo>
                      <a:pt x="269621" y="540766"/>
                    </a:lnTo>
                    <a:lnTo>
                      <a:pt x="269621" y="706755"/>
                    </a:lnTo>
                    <a:close/>
                    <a:moveTo>
                      <a:pt x="733933" y="362331"/>
                    </a:moveTo>
                    <a:cubicBezTo>
                      <a:pt x="787019" y="362331"/>
                      <a:pt x="806069" y="359664"/>
                      <a:pt x="823849" y="351409"/>
                    </a:cubicBezTo>
                    <a:cubicBezTo>
                      <a:pt x="845693" y="339090"/>
                      <a:pt x="859282" y="314706"/>
                      <a:pt x="859282" y="283337"/>
                    </a:cubicBezTo>
                    <a:cubicBezTo>
                      <a:pt x="859282" y="246634"/>
                      <a:pt x="841629" y="219329"/>
                      <a:pt x="811657" y="208407"/>
                    </a:cubicBezTo>
                    <a:cubicBezTo>
                      <a:pt x="794004" y="202946"/>
                      <a:pt x="780288" y="201549"/>
                      <a:pt x="727202" y="201549"/>
                    </a:cubicBezTo>
                    <a:lnTo>
                      <a:pt x="269621" y="201549"/>
                    </a:lnTo>
                    <a:lnTo>
                      <a:pt x="269621" y="362204"/>
                    </a:lnTo>
                    <a:close/>
                    <a:moveTo>
                      <a:pt x="0" y="0"/>
                    </a:moveTo>
                    <a:lnTo>
                      <a:pt x="819658" y="0"/>
                    </a:lnTo>
                    <a:cubicBezTo>
                      <a:pt x="924560" y="0"/>
                      <a:pt x="981710" y="9525"/>
                      <a:pt x="1029335" y="32639"/>
                    </a:cubicBezTo>
                    <a:cubicBezTo>
                      <a:pt x="1102868" y="70739"/>
                      <a:pt x="1132840" y="132080"/>
                      <a:pt x="1132840" y="247777"/>
                    </a:cubicBezTo>
                    <a:cubicBezTo>
                      <a:pt x="1132840" y="366268"/>
                      <a:pt x="1092073" y="427482"/>
                      <a:pt x="1006221" y="443865"/>
                    </a:cubicBezTo>
                    <a:cubicBezTo>
                      <a:pt x="1128776" y="466979"/>
                      <a:pt x="1169670" y="520065"/>
                      <a:pt x="1169670" y="652145"/>
                    </a:cubicBezTo>
                    <a:cubicBezTo>
                      <a:pt x="1169670" y="766572"/>
                      <a:pt x="1137031" y="838708"/>
                      <a:pt x="1064768" y="876808"/>
                    </a:cubicBezTo>
                    <a:cubicBezTo>
                      <a:pt x="1022604" y="898652"/>
                      <a:pt x="962660" y="908177"/>
                      <a:pt x="857758" y="908177"/>
                    </a:cubicBezTo>
                    <a:lnTo>
                      <a:pt x="0" y="908177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2" name="Freeform 42">
                <a:extLst>
                  <a:ext uri="{FF2B5EF4-FFF2-40B4-BE49-F238E27FC236}">
                    <a16:creationId xmlns:a16="http://schemas.microsoft.com/office/drawing/2014/main" id="{EA9562BE-DB61-5EA3-0720-A11DF0394EFA}"/>
                  </a:ext>
                </a:extLst>
              </p:cNvPr>
              <p:cNvSpPr/>
              <p:nvPr/>
            </p:nvSpPr>
            <p:spPr>
              <a:xfrm>
                <a:off x="4833112" y="63500"/>
                <a:ext cx="1377823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1377823" h="908177">
                    <a:moveTo>
                      <a:pt x="889127" y="556895"/>
                    </a:moveTo>
                    <a:lnTo>
                      <a:pt x="693039" y="194691"/>
                    </a:lnTo>
                    <a:lnTo>
                      <a:pt x="499745" y="556895"/>
                    </a:lnTo>
                    <a:close/>
                    <a:moveTo>
                      <a:pt x="510540" y="0"/>
                    </a:moveTo>
                    <a:lnTo>
                      <a:pt x="880872" y="0"/>
                    </a:lnTo>
                    <a:lnTo>
                      <a:pt x="1377823" y="908177"/>
                    </a:lnTo>
                    <a:lnTo>
                      <a:pt x="1075563" y="908177"/>
                    </a:lnTo>
                    <a:lnTo>
                      <a:pt x="985648" y="746125"/>
                    </a:lnTo>
                    <a:lnTo>
                      <a:pt x="400177" y="746125"/>
                    </a:lnTo>
                    <a:lnTo>
                      <a:pt x="313056" y="908177"/>
                    </a:lnTo>
                    <a:lnTo>
                      <a:pt x="0" y="908177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12" name="Group 46">
              <a:extLst>
                <a:ext uri="{FF2B5EF4-FFF2-40B4-BE49-F238E27FC236}">
                  <a16:creationId xmlns:a16="http://schemas.microsoft.com/office/drawing/2014/main" id="{D0FD33FE-2BB1-DA43-938E-DC035F796CA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061220" y="1172175"/>
              <a:ext cx="475004" cy="130320"/>
              <a:chOff x="0" y="0"/>
              <a:chExt cx="1290345" cy="354012"/>
            </a:xfrm>
          </p:grpSpPr>
          <p:sp>
            <p:nvSpPr>
              <p:cNvPr id="14" name="Freeform 47">
                <a:extLst>
                  <a:ext uri="{FF2B5EF4-FFF2-40B4-BE49-F238E27FC236}">
                    <a16:creationId xmlns:a16="http://schemas.microsoft.com/office/drawing/2014/main" id="{54F9AA65-6E2B-FF91-E98C-62D87BE9C8CD}"/>
                  </a:ext>
                </a:extLst>
              </p:cNvPr>
              <p:cNvSpPr/>
              <p:nvPr/>
            </p:nvSpPr>
            <p:spPr>
              <a:xfrm>
                <a:off x="63500" y="68580"/>
                <a:ext cx="256794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256794" h="215900">
                    <a:moveTo>
                      <a:pt x="0" y="0"/>
                    </a:moveTo>
                    <a:lnTo>
                      <a:pt x="256794" y="0"/>
                    </a:lnTo>
                    <a:lnTo>
                      <a:pt x="256794" y="59563"/>
                    </a:lnTo>
                    <a:lnTo>
                      <a:pt x="163830" y="59563"/>
                    </a:lnTo>
                    <a:lnTo>
                      <a:pt x="163830" y="215900"/>
                    </a:lnTo>
                    <a:lnTo>
                      <a:pt x="93218" y="215900"/>
                    </a:lnTo>
                    <a:lnTo>
                      <a:pt x="93218" y="59563"/>
                    </a:lnTo>
                    <a:lnTo>
                      <a:pt x="0" y="59563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15" name="Freeform 48">
                <a:extLst>
                  <a:ext uri="{FF2B5EF4-FFF2-40B4-BE49-F238E27FC236}">
                    <a16:creationId xmlns:a16="http://schemas.microsoft.com/office/drawing/2014/main" id="{E1387CA5-30E5-F2EA-7C95-0BD1941DFFCA}"/>
                  </a:ext>
                </a:extLst>
              </p:cNvPr>
              <p:cNvSpPr/>
              <p:nvPr/>
            </p:nvSpPr>
            <p:spPr>
              <a:xfrm>
                <a:off x="340868" y="63500"/>
                <a:ext cx="302768" cy="226949"/>
              </a:xfrm>
              <a:custGeom>
                <a:avLst/>
                <a:gdLst/>
                <a:ahLst/>
                <a:cxnLst/>
                <a:rect l="l" t="t" r="r" b="b"/>
                <a:pathLst>
                  <a:path w="302768" h="226949">
                    <a:moveTo>
                      <a:pt x="151130" y="167513"/>
                    </a:moveTo>
                    <a:cubicBezTo>
                      <a:pt x="198882" y="167513"/>
                      <a:pt x="229362" y="145923"/>
                      <a:pt x="229362" y="113157"/>
                    </a:cubicBezTo>
                    <a:cubicBezTo>
                      <a:pt x="229362" y="80645"/>
                      <a:pt x="199009" y="59309"/>
                      <a:pt x="151130" y="59309"/>
                    </a:cubicBezTo>
                    <a:cubicBezTo>
                      <a:pt x="103632" y="59309"/>
                      <a:pt x="73533" y="80645"/>
                      <a:pt x="73533" y="113157"/>
                    </a:cubicBezTo>
                    <a:cubicBezTo>
                      <a:pt x="73533" y="145923"/>
                      <a:pt x="103886" y="167513"/>
                      <a:pt x="151130" y="167513"/>
                    </a:cubicBezTo>
                    <a:moveTo>
                      <a:pt x="0" y="113030"/>
                    </a:moveTo>
                    <a:cubicBezTo>
                      <a:pt x="0" y="44450"/>
                      <a:pt x="59563" y="0"/>
                      <a:pt x="151257" y="0"/>
                    </a:cubicBezTo>
                    <a:cubicBezTo>
                      <a:pt x="243586" y="0"/>
                      <a:pt x="302768" y="44577"/>
                      <a:pt x="302768" y="113030"/>
                    </a:cubicBezTo>
                    <a:cubicBezTo>
                      <a:pt x="302768" y="182245"/>
                      <a:pt x="243586" y="226949"/>
                      <a:pt x="151257" y="226949"/>
                    </a:cubicBezTo>
                    <a:cubicBezTo>
                      <a:pt x="59563" y="226949"/>
                      <a:pt x="0" y="182118"/>
                      <a:pt x="0" y="113030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16" name="Freeform 49">
                <a:extLst>
                  <a:ext uri="{FF2B5EF4-FFF2-40B4-BE49-F238E27FC236}">
                    <a16:creationId xmlns:a16="http://schemas.microsoft.com/office/drawing/2014/main" id="{D2B20EF4-DFE3-ABD8-153E-9B4F0B888ACA}"/>
                  </a:ext>
                </a:extLst>
              </p:cNvPr>
              <p:cNvSpPr/>
              <p:nvPr/>
            </p:nvSpPr>
            <p:spPr>
              <a:xfrm>
                <a:off x="673608" y="68580"/>
                <a:ext cx="262763" cy="221869"/>
              </a:xfrm>
              <a:custGeom>
                <a:avLst/>
                <a:gdLst/>
                <a:ahLst/>
                <a:cxnLst/>
                <a:rect l="l" t="t" r="r" b="b"/>
                <a:pathLst>
                  <a:path w="262763" h="221869">
                    <a:moveTo>
                      <a:pt x="0" y="110363"/>
                    </a:moveTo>
                    <a:lnTo>
                      <a:pt x="0" y="0"/>
                    </a:lnTo>
                    <a:lnTo>
                      <a:pt x="70612" y="0"/>
                    </a:lnTo>
                    <a:lnTo>
                      <a:pt x="70612" y="107950"/>
                    </a:lnTo>
                    <a:cubicBezTo>
                      <a:pt x="70612" y="135001"/>
                      <a:pt x="82677" y="162433"/>
                      <a:pt x="131318" y="162433"/>
                    </a:cubicBezTo>
                    <a:cubicBezTo>
                      <a:pt x="179959" y="162433"/>
                      <a:pt x="191770" y="134747"/>
                      <a:pt x="191770" y="107950"/>
                    </a:cubicBezTo>
                    <a:lnTo>
                      <a:pt x="191770" y="0"/>
                    </a:lnTo>
                    <a:lnTo>
                      <a:pt x="262763" y="0"/>
                    </a:lnTo>
                    <a:lnTo>
                      <a:pt x="262763" y="110363"/>
                    </a:lnTo>
                    <a:cubicBezTo>
                      <a:pt x="262763" y="182880"/>
                      <a:pt x="223647" y="221869"/>
                      <a:pt x="131318" y="221869"/>
                    </a:cubicBezTo>
                    <a:cubicBezTo>
                      <a:pt x="38735" y="221869"/>
                      <a:pt x="0" y="182753"/>
                      <a:pt x="0" y="110363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17" name="Freeform 50">
                <a:extLst>
                  <a:ext uri="{FF2B5EF4-FFF2-40B4-BE49-F238E27FC236}">
                    <a16:creationId xmlns:a16="http://schemas.microsoft.com/office/drawing/2014/main" id="{AFCBE934-6524-BB58-B6C2-C5D3CE0BB355}"/>
                  </a:ext>
                </a:extLst>
              </p:cNvPr>
              <p:cNvSpPr/>
              <p:nvPr/>
            </p:nvSpPr>
            <p:spPr>
              <a:xfrm>
                <a:off x="960247" y="63500"/>
                <a:ext cx="266700" cy="226949"/>
              </a:xfrm>
              <a:custGeom>
                <a:avLst/>
                <a:gdLst/>
                <a:ahLst/>
                <a:cxnLst/>
                <a:rect l="l" t="t" r="r" b="b"/>
                <a:pathLst>
                  <a:path w="266700" h="226949">
                    <a:moveTo>
                      <a:pt x="0" y="149733"/>
                    </a:moveTo>
                    <a:lnTo>
                      <a:pt x="73406" y="149733"/>
                    </a:lnTo>
                    <a:cubicBezTo>
                      <a:pt x="73406" y="165354"/>
                      <a:pt x="89662" y="175895"/>
                      <a:pt x="136525" y="175895"/>
                    </a:cubicBezTo>
                    <a:cubicBezTo>
                      <a:pt x="184277" y="175895"/>
                      <a:pt x="193294" y="169291"/>
                      <a:pt x="193294" y="157861"/>
                    </a:cubicBezTo>
                    <a:cubicBezTo>
                      <a:pt x="193294" y="144653"/>
                      <a:pt x="185166" y="141986"/>
                      <a:pt x="132842" y="138684"/>
                    </a:cubicBezTo>
                    <a:lnTo>
                      <a:pt x="122301" y="138049"/>
                    </a:lnTo>
                    <a:cubicBezTo>
                      <a:pt x="39624" y="133223"/>
                      <a:pt x="3302" y="112776"/>
                      <a:pt x="3302" y="66548"/>
                    </a:cubicBezTo>
                    <a:cubicBezTo>
                      <a:pt x="3302" y="22225"/>
                      <a:pt x="50419" y="0"/>
                      <a:pt x="124714" y="0"/>
                    </a:cubicBezTo>
                    <a:cubicBezTo>
                      <a:pt x="209550" y="0"/>
                      <a:pt x="254889" y="25908"/>
                      <a:pt x="257556" y="73660"/>
                    </a:cubicBezTo>
                    <a:lnTo>
                      <a:pt x="184277" y="73660"/>
                    </a:lnTo>
                    <a:cubicBezTo>
                      <a:pt x="184277" y="57150"/>
                      <a:pt x="164719" y="51054"/>
                      <a:pt x="124206" y="51054"/>
                    </a:cubicBezTo>
                    <a:cubicBezTo>
                      <a:pt x="85979" y="51054"/>
                      <a:pt x="76708" y="57150"/>
                      <a:pt x="76708" y="66421"/>
                    </a:cubicBezTo>
                    <a:cubicBezTo>
                      <a:pt x="76708" y="77597"/>
                      <a:pt x="84836" y="81788"/>
                      <a:pt x="133223" y="85090"/>
                    </a:cubicBezTo>
                    <a:lnTo>
                      <a:pt x="145542" y="85979"/>
                    </a:lnTo>
                    <a:cubicBezTo>
                      <a:pt x="219202" y="91694"/>
                      <a:pt x="266700" y="99441"/>
                      <a:pt x="266700" y="155067"/>
                    </a:cubicBezTo>
                    <a:cubicBezTo>
                      <a:pt x="266700" y="209550"/>
                      <a:pt x="219202" y="226949"/>
                      <a:pt x="139573" y="226949"/>
                    </a:cubicBezTo>
                    <a:cubicBezTo>
                      <a:pt x="52705" y="226949"/>
                      <a:pt x="2794" y="206248"/>
                      <a:pt x="127" y="149606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sp>
          <p:nvSpPr>
            <p:cNvPr id="13" name="TextBox 62">
              <a:extLst>
                <a:ext uri="{FF2B5EF4-FFF2-40B4-BE49-F238E27FC236}">
                  <a16:creationId xmlns:a16="http://schemas.microsoft.com/office/drawing/2014/main" id="{AD17EC46-C064-7EBF-2486-7FDE0AF434AF}"/>
                </a:ext>
              </a:extLst>
            </p:cNvPr>
            <p:cNvSpPr txBox="1"/>
            <p:nvPr/>
          </p:nvSpPr>
          <p:spPr>
            <a:xfrm>
              <a:off x="4585889" y="842263"/>
              <a:ext cx="1850844" cy="44518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599"/>
                </a:lnSpc>
                <a:spcBef>
                  <a:spcPct val="0"/>
                </a:spcBef>
              </a:pPr>
              <a:r>
                <a:rPr lang="fr-FR" sz="2571" dirty="0">
                  <a:solidFill>
                    <a:srgbClr val="000204"/>
                  </a:solidFill>
                  <a:latin typeface="Horizon Outlined"/>
                </a:rPr>
                <a:t>Liste 3</a:t>
              </a: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429ED458-064A-9EA4-8722-122FF1FDFD27}"/>
              </a:ext>
            </a:extLst>
          </p:cNvPr>
          <p:cNvGrpSpPr/>
          <p:nvPr userDrawn="1"/>
        </p:nvGrpSpPr>
        <p:grpSpPr>
          <a:xfrm>
            <a:off x="703277" y="9453323"/>
            <a:ext cx="5451446" cy="267774"/>
            <a:chOff x="505913" y="6586164"/>
            <a:chExt cx="5451446" cy="267774"/>
          </a:xfrm>
        </p:grpSpPr>
        <p:grpSp>
          <p:nvGrpSpPr>
            <p:cNvPr id="50" name="Group 15">
              <a:extLst>
                <a:ext uri="{FF2B5EF4-FFF2-40B4-BE49-F238E27FC236}">
                  <a16:creationId xmlns:a16="http://schemas.microsoft.com/office/drawing/2014/main" id="{9F691E7C-E2F2-25BE-E108-9E17C565987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285946" y="6594991"/>
              <a:ext cx="154066" cy="219272"/>
              <a:chOff x="0" y="0"/>
              <a:chExt cx="418516" cy="595655"/>
            </a:xfrm>
          </p:grpSpPr>
          <p:sp>
            <p:nvSpPr>
              <p:cNvPr id="68" name="Freeform 16">
                <a:extLst>
                  <a:ext uri="{FF2B5EF4-FFF2-40B4-BE49-F238E27FC236}">
                    <a16:creationId xmlns:a16="http://schemas.microsoft.com/office/drawing/2014/main" id="{68EE7A8C-A846-51C8-33DA-2B199C3A072D}"/>
                  </a:ext>
                </a:extLst>
              </p:cNvPr>
              <p:cNvSpPr/>
              <p:nvPr/>
            </p:nvSpPr>
            <p:spPr>
              <a:xfrm>
                <a:off x="0" y="0"/>
                <a:ext cx="418592" cy="595630"/>
              </a:xfrm>
              <a:custGeom>
                <a:avLst/>
                <a:gdLst/>
                <a:ahLst/>
                <a:cxnLst/>
                <a:rect l="l" t="t" r="r" b="b"/>
                <a:pathLst>
                  <a:path w="418592" h="595630">
                    <a:moveTo>
                      <a:pt x="81661" y="595630"/>
                    </a:moveTo>
                    <a:lnTo>
                      <a:pt x="0" y="595630"/>
                    </a:lnTo>
                    <a:lnTo>
                      <a:pt x="377825" y="0"/>
                    </a:lnTo>
                    <a:lnTo>
                      <a:pt x="418592" y="64262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51" name="Group 29">
              <a:extLst>
                <a:ext uri="{FF2B5EF4-FFF2-40B4-BE49-F238E27FC236}">
                  <a16:creationId xmlns:a16="http://schemas.microsoft.com/office/drawing/2014/main" id="{5F4E0229-92DA-25BC-6D1F-1C8152C9747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962307" y="6719761"/>
              <a:ext cx="116049" cy="134177"/>
              <a:chOff x="0" y="0"/>
              <a:chExt cx="315252" cy="364490"/>
            </a:xfrm>
          </p:grpSpPr>
          <p:sp>
            <p:nvSpPr>
              <p:cNvPr id="66" name="Freeform 30">
                <a:extLst>
                  <a:ext uri="{FF2B5EF4-FFF2-40B4-BE49-F238E27FC236}">
                    <a16:creationId xmlns:a16="http://schemas.microsoft.com/office/drawing/2014/main" id="{DB76AC12-E6A2-1052-C3C0-6A433BA99E65}"/>
                  </a:ext>
                </a:extLst>
              </p:cNvPr>
              <p:cNvSpPr/>
              <p:nvPr/>
            </p:nvSpPr>
            <p:spPr>
              <a:xfrm>
                <a:off x="68453" y="74803"/>
                <a:ext cx="158877" cy="226187"/>
              </a:xfrm>
              <a:custGeom>
                <a:avLst/>
                <a:gdLst/>
                <a:ahLst/>
                <a:cxnLst/>
                <a:rect l="l" t="t" r="r" b="b"/>
                <a:pathLst>
                  <a:path w="158877" h="226187">
                    <a:moveTo>
                      <a:pt x="0" y="226187"/>
                    </a:moveTo>
                    <a:lnTo>
                      <a:pt x="30988" y="226187"/>
                    </a:lnTo>
                    <a:lnTo>
                      <a:pt x="158877" y="24384"/>
                    </a:lnTo>
                    <a:lnTo>
                      <a:pt x="143383" y="0"/>
                    </a:lnTo>
                    <a:close/>
                  </a:path>
                </a:pathLst>
              </a:custGeom>
              <a:solidFill>
                <a:srgbClr val="F4ED68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67" name="Freeform 31">
                <a:extLst>
                  <a:ext uri="{FF2B5EF4-FFF2-40B4-BE49-F238E27FC236}">
                    <a16:creationId xmlns:a16="http://schemas.microsoft.com/office/drawing/2014/main" id="{3DCCA898-08DE-1CDC-16B8-54D6FA90A371}"/>
                  </a:ext>
                </a:extLst>
              </p:cNvPr>
              <p:cNvSpPr/>
              <p:nvPr/>
            </p:nvSpPr>
            <p:spPr>
              <a:xfrm>
                <a:off x="63500" y="63500"/>
                <a:ext cx="188214" cy="237490"/>
              </a:xfrm>
              <a:custGeom>
                <a:avLst/>
                <a:gdLst/>
                <a:ahLst/>
                <a:cxnLst/>
                <a:rect l="l" t="t" r="r" b="b"/>
                <a:pathLst>
                  <a:path w="188214" h="237490">
                    <a:moveTo>
                      <a:pt x="149225" y="0"/>
                    </a:moveTo>
                    <a:lnTo>
                      <a:pt x="0" y="237490"/>
                    </a:lnTo>
                    <a:lnTo>
                      <a:pt x="67310" y="237490"/>
                    </a:lnTo>
                    <a:lnTo>
                      <a:pt x="188214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52" name="Group 43">
              <a:extLst>
                <a:ext uri="{FF2B5EF4-FFF2-40B4-BE49-F238E27FC236}">
                  <a16:creationId xmlns:a16="http://schemas.microsoft.com/office/drawing/2014/main" id="{9F81F66E-8902-6435-87B3-987B5CD0D57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606580" y="6719761"/>
              <a:ext cx="116060" cy="134177"/>
              <a:chOff x="0" y="0"/>
              <a:chExt cx="315278" cy="364490"/>
            </a:xfrm>
          </p:grpSpPr>
          <p:sp>
            <p:nvSpPr>
              <p:cNvPr id="64" name="Freeform 44">
                <a:extLst>
                  <a:ext uri="{FF2B5EF4-FFF2-40B4-BE49-F238E27FC236}">
                    <a16:creationId xmlns:a16="http://schemas.microsoft.com/office/drawing/2014/main" id="{FF63DFB6-2A4E-2BF7-A662-DED6073AE505}"/>
                  </a:ext>
                </a:extLst>
              </p:cNvPr>
              <p:cNvSpPr/>
              <p:nvPr/>
            </p:nvSpPr>
            <p:spPr>
              <a:xfrm>
                <a:off x="68453" y="74803"/>
                <a:ext cx="158877" cy="226187"/>
              </a:xfrm>
              <a:custGeom>
                <a:avLst/>
                <a:gdLst/>
                <a:ahLst/>
                <a:cxnLst/>
                <a:rect l="l" t="t" r="r" b="b"/>
                <a:pathLst>
                  <a:path w="158877" h="226187">
                    <a:moveTo>
                      <a:pt x="0" y="226187"/>
                    </a:moveTo>
                    <a:lnTo>
                      <a:pt x="30988" y="226187"/>
                    </a:lnTo>
                    <a:lnTo>
                      <a:pt x="158877" y="24384"/>
                    </a:lnTo>
                    <a:lnTo>
                      <a:pt x="143383" y="0"/>
                    </a:lnTo>
                    <a:close/>
                  </a:path>
                </a:pathLst>
              </a:custGeom>
              <a:solidFill>
                <a:srgbClr val="F4ED68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65" name="Freeform 45">
                <a:extLst>
                  <a:ext uri="{FF2B5EF4-FFF2-40B4-BE49-F238E27FC236}">
                    <a16:creationId xmlns:a16="http://schemas.microsoft.com/office/drawing/2014/main" id="{213E1EA6-155B-76C5-D7A8-99CE355BB201}"/>
                  </a:ext>
                </a:extLst>
              </p:cNvPr>
              <p:cNvSpPr/>
              <p:nvPr/>
            </p:nvSpPr>
            <p:spPr>
              <a:xfrm>
                <a:off x="63500" y="63500"/>
                <a:ext cx="188341" cy="237490"/>
              </a:xfrm>
              <a:custGeom>
                <a:avLst/>
                <a:gdLst/>
                <a:ahLst/>
                <a:cxnLst/>
                <a:rect l="l" t="t" r="r" b="b"/>
                <a:pathLst>
                  <a:path w="188341" h="237490">
                    <a:moveTo>
                      <a:pt x="149225" y="0"/>
                    </a:moveTo>
                    <a:lnTo>
                      <a:pt x="0" y="237490"/>
                    </a:lnTo>
                    <a:lnTo>
                      <a:pt x="67310" y="237490"/>
                    </a:lnTo>
                    <a:lnTo>
                      <a:pt x="188341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58DCB252-D34F-D9F5-33F4-9358130A027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267582" y="6719761"/>
              <a:ext cx="116053" cy="134177"/>
              <a:chOff x="0" y="0"/>
              <a:chExt cx="315252" cy="364490"/>
            </a:xfrm>
          </p:grpSpPr>
          <p:sp>
            <p:nvSpPr>
              <p:cNvPr id="63" name="Freeform 52">
                <a:extLst>
                  <a:ext uri="{FF2B5EF4-FFF2-40B4-BE49-F238E27FC236}">
                    <a16:creationId xmlns:a16="http://schemas.microsoft.com/office/drawing/2014/main" id="{2A606BFE-6943-99E8-5643-150A748BE50C}"/>
                  </a:ext>
                </a:extLst>
              </p:cNvPr>
              <p:cNvSpPr/>
              <p:nvPr/>
            </p:nvSpPr>
            <p:spPr>
              <a:xfrm>
                <a:off x="63500" y="63500"/>
                <a:ext cx="188214" cy="237490"/>
              </a:xfrm>
              <a:custGeom>
                <a:avLst/>
                <a:gdLst/>
                <a:ahLst/>
                <a:cxnLst/>
                <a:rect l="l" t="t" r="r" b="b"/>
                <a:pathLst>
                  <a:path w="188214" h="237490">
                    <a:moveTo>
                      <a:pt x="149225" y="0"/>
                    </a:moveTo>
                    <a:lnTo>
                      <a:pt x="0" y="237490"/>
                    </a:lnTo>
                    <a:lnTo>
                      <a:pt x="67310" y="237490"/>
                    </a:lnTo>
                    <a:lnTo>
                      <a:pt x="188214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9ECA2C7E-6B78-7B87-9BC9-6EAFBD69CBB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935533" y="6599665"/>
              <a:ext cx="154069" cy="219272"/>
              <a:chOff x="0" y="0"/>
              <a:chExt cx="418528" cy="595655"/>
            </a:xfrm>
          </p:grpSpPr>
          <p:sp>
            <p:nvSpPr>
              <p:cNvPr id="62" name="Freeform 54">
                <a:extLst>
                  <a:ext uri="{FF2B5EF4-FFF2-40B4-BE49-F238E27FC236}">
                    <a16:creationId xmlns:a16="http://schemas.microsoft.com/office/drawing/2014/main" id="{F3117962-D87A-2D75-1401-2A2F7F2AD724}"/>
                  </a:ext>
                </a:extLst>
              </p:cNvPr>
              <p:cNvSpPr/>
              <p:nvPr/>
            </p:nvSpPr>
            <p:spPr>
              <a:xfrm>
                <a:off x="0" y="0"/>
                <a:ext cx="418592" cy="595630"/>
              </a:xfrm>
              <a:custGeom>
                <a:avLst/>
                <a:gdLst/>
                <a:ahLst/>
                <a:cxnLst/>
                <a:rect l="l" t="t" r="r" b="b"/>
                <a:pathLst>
                  <a:path w="418592" h="595630">
                    <a:moveTo>
                      <a:pt x="0" y="595630"/>
                    </a:moveTo>
                    <a:lnTo>
                      <a:pt x="81661" y="595630"/>
                    </a:lnTo>
                    <a:lnTo>
                      <a:pt x="418592" y="64262"/>
                    </a:lnTo>
                    <a:lnTo>
                      <a:pt x="377825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sp>
          <p:nvSpPr>
            <p:cNvPr id="55" name="TextBox 55">
              <a:extLst>
                <a:ext uri="{FF2B5EF4-FFF2-40B4-BE49-F238E27FC236}">
                  <a16:creationId xmlns:a16="http://schemas.microsoft.com/office/drawing/2014/main" id="{FD3D77FF-C466-C78A-3967-3BE47B06CD06}"/>
                </a:ext>
              </a:extLst>
            </p:cNvPr>
            <p:cNvSpPr txBox="1"/>
            <p:nvPr/>
          </p:nvSpPr>
          <p:spPr>
            <a:xfrm>
              <a:off x="505913" y="6593490"/>
              <a:ext cx="636274" cy="24481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045"/>
                </a:lnSpc>
              </a:pPr>
              <a:r>
                <a:rPr lang="fr-FR" sz="1461" dirty="0">
                  <a:solidFill>
                    <a:srgbClr val="000204"/>
                  </a:solidFill>
                  <a:latin typeface="Poppins Bold"/>
                </a:rPr>
                <a:t>Liste 3</a:t>
              </a:r>
            </a:p>
          </p:txBody>
        </p:sp>
        <p:sp>
          <p:nvSpPr>
            <p:cNvPr id="56" name="TextBox 56">
              <a:extLst>
                <a:ext uri="{FF2B5EF4-FFF2-40B4-BE49-F238E27FC236}">
                  <a16:creationId xmlns:a16="http://schemas.microsoft.com/office/drawing/2014/main" id="{4E827EC6-7ACB-8670-6CEE-CF4AD5A30B66}"/>
                </a:ext>
              </a:extLst>
            </p:cNvPr>
            <p:cNvSpPr txBox="1"/>
            <p:nvPr/>
          </p:nvSpPr>
          <p:spPr>
            <a:xfrm>
              <a:off x="5266455" y="6593490"/>
              <a:ext cx="690904" cy="24481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045"/>
                </a:lnSpc>
              </a:pPr>
              <a:r>
                <a:rPr lang="fr-FR" sz="1461" dirty="0">
                  <a:solidFill>
                    <a:srgbClr val="000204"/>
                  </a:solidFill>
                  <a:latin typeface="Poppins Bold"/>
                </a:rPr>
                <a:t>Liste 3</a:t>
              </a:r>
            </a:p>
          </p:txBody>
        </p:sp>
        <p:sp>
          <p:nvSpPr>
            <p:cNvPr id="57" name="TextBox 57">
              <a:extLst>
                <a:ext uri="{FF2B5EF4-FFF2-40B4-BE49-F238E27FC236}">
                  <a16:creationId xmlns:a16="http://schemas.microsoft.com/office/drawing/2014/main" id="{CC9E637B-6F59-9850-9F82-9B3E3FC42B2B}"/>
                </a:ext>
              </a:extLst>
            </p:cNvPr>
            <p:cNvSpPr txBox="1"/>
            <p:nvPr/>
          </p:nvSpPr>
          <p:spPr>
            <a:xfrm>
              <a:off x="1489161" y="6755734"/>
              <a:ext cx="1249999" cy="7437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649"/>
                </a:lnSpc>
              </a:pPr>
              <a:r>
                <a:rPr lang="fr-FR" sz="464" dirty="0">
                  <a:solidFill>
                    <a:srgbClr val="000204"/>
                  </a:solidFill>
                  <a:latin typeface="Poppins Medium"/>
                </a:rPr>
                <a:t>29, avenue Monterey, L-2163 Luxembourg </a:t>
              </a:r>
            </a:p>
          </p:txBody>
        </p:sp>
        <p:sp>
          <p:nvSpPr>
            <p:cNvPr id="58" name="TextBox 58">
              <a:extLst>
                <a:ext uri="{FF2B5EF4-FFF2-40B4-BE49-F238E27FC236}">
                  <a16:creationId xmlns:a16="http://schemas.microsoft.com/office/drawing/2014/main" id="{E132E8A0-3B97-A44F-3157-09617D7ADE2A}"/>
                </a:ext>
              </a:extLst>
            </p:cNvPr>
            <p:cNvSpPr txBox="1"/>
            <p:nvPr/>
          </p:nvSpPr>
          <p:spPr>
            <a:xfrm>
              <a:off x="3054990" y="6755735"/>
              <a:ext cx="525800" cy="7437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649"/>
                </a:lnSpc>
              </a:pPr>
              <a:r>
                <a:rPr lang="fr-FR" sz="464" dirty="0">
                  <a:solidFill>
                    <a:srgbClr val="000204"/>
                  </a:solidFill>
                  <a:latin typeface="Poppins Medium"/>
                </a:rPr>
                <a:t>  +352 22 32 28-1  </a:t>
              </a:r>
            </a:p>
          </p:txBody>
        </p:sp>
        <p:sp>
          <p:nvSpPr>
            <p:cNvPr id="59" name="TextBox 59">
              <a:extLst>
                <a:ext uri="{FF2B5EF4-FFF2-40B4-BE49-F238E27FC236}">
                  <a16:creationId xmlns:a16="http://schemas.microsoft.com/office/drawing/2014/main" id="{7740CEB8-236A-B1F0-16FF-E4976FF99174}"/>
                </a:ext>
              </a:extLst>
            </p:cNvPr>
            <p:cNvSpPr txBox="1"/>
            <p:nvPr/>
          </p:nvSpPr>
          <p:spPr>
            <a:xfrm>
              <a:off x="3792764" y="6755735"/>
              <a:ext cx="424572" cy="7437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649"/>
                </a:lnSpc>
              </a:pPr>
              <a:r>
                <a:rPr lang="fr-FR" sz="464" dirty="0">
                  <a:solidFill>
                    <a:srgbClr val="000204"/>
                  </a:solidFill>
                  <a:latin typeface="Poppins Medium"/>
                </a:rPr>
                <a:t>info@aleba.lu </a:t>
              </a:r>
            </a:p>
          </p:txBody>
        </p:sp>
        <p:sp>
          <p:nvSpPr>
            <p:cNvPr id="60" name="TextBox 60">
              <a:extLst>
                <a:ext uri="{FF2B5EF4-FFF2-40B4-BE49-F238E27FC236}">
                  <a16:creationId xmlns:a16="http://schemas.microsoft.com/office/drawing/2014/main" id="{8825F49E-876E-CDB0-6F3D-61656D26497F}"/>
                </a:ext>
              </a:extLst>
            </p:cNvPr>
            <p:cNvSpPr txBox="1"/>
            <p:nvPr/>
          </p:nvSpPr>
          <p:spPr>
            <a:xfrm>
              <a:off x="4390892" y="6755735"/>
              <a:ext cx="435166" cy="7437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649"/>
                </a:lnSpc>
              </a:pPr>
              <a:r>
                <a:rPr lang="fr-FR" sz="464" dirty="0">
                  <a:solidFill>
                    <a:srgbClr val="000204"/>
                  </a:solidFill>
                  <a:latin typeface="Poppins Medium"/>
                </a:rPr>
                <a:t>www.aleba.lu</a:t>
              </a:r>
            </a:p>
          </p:txBody>
        </p:sp>
        <p:sp>
          <p:nvSpPr>
            <p:cNvPr id="61" name="TextBox 61">
              <a:extLst>
                <a:ext uri="{FF2B5EF4-FFF2-40B4-BE49-F238E27FC236}">
                  <a16:creationId xmlns:a16="http://schemas.microsoft.com/office/drawing/2014/main" id="{C3681637-5525-2BFB-A9A5-A84EC73EAD78}"/>
                </a:ext>
              </a:extLst>
            </p:cNvPr>
            <p:cNvSpPr txBox="1"/>
            <p:nvPr/>
          </p:nvSpPr>
          <p:spPr>
            <a:xfrm>
              <a:off x="1654819" y="6586164"/>
              <a:ext cx="3299599" cy="108748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866"/>
                </a:lnSpc>
              </a:pPr>
              <a:r>
                <a:rPr lang="fr-FR" sz="619" dirty="0">
                  <a:solidFill>
                    <a:srgbClr val="000204"/>
                  </a:solidFill>
                  <a:latin typeface="Poppins Bold"/>
                </a:rPr>
                <a:t>Association Luxembourgeoise pour tous les Employés ayant Besoin d’Assistance </a:t>
              </a:r>
            </a:p>
          </p:txBody>
        </p:sp>
      </p:grpSp>
      <p:grpSp>
        <p:nvGrpSpPr>
          <p:cNvPr id="69" name="Group 78">
            <a:extLst>
              <a:ext uri="{FF2B5EF4-FFF2-40B4-BE49-F238E27FC236}">
                <a16:creationId xmlns:a16="http://schemas.microsoft.com/office/drawing/2014/main" id="{13DA0401-B7C9-CE35-61F0-5F36A6DA4E1D}"/>
              </a:ext>
            </a:extLst>
          </p:cNvPr>
          <p:cNvGrpSpPr/>
          <p:nvPr userDrawn="1"/>
        </p:nvGrpSpPr>
        <p:grpSpPr>
          <a:xfrm>
            <a:off x="308369" y="1782278"/>
            <a:ext cx="1039523" cy="1422234"/>
            <a:chOff x="0" y="0"/>
            <a:chExt cx="490256" cy="670749"/>
          </a:xfrm>
        </p:grpSpPr>
        <p:sp>
          <p:nvSpPr>
            <p:cNvPr id="70" name="Freeform 79">
              <a:extLst>
                <a:ext uri="{FF2B5EF4-FFF2-40B4-BE49-F238E27FC236}">
                  <a16:creationId xmlns:a16="http://schemas.microsoft.com/office/drawing/2014/main" id="{E6F70E78-A01C-F1E9-1F3C-FD7DD30EE6B2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71" name="TextBox 80">
              <a:extLst>
                <a:ext uri="{FF2B5EF4-FFF2-40B4-BE49-F238E27FC236}">
                  <a16:creationId xmlns:a16="http://schemas.microsoft.com/office/drawing/2014/main" id="{E1DF235B-B1E2-849C-A2AB-E66C837DE56E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72" name="Picture Placeholder 87">
            <a:extLst>
              <a:ext uri="{FF2B5EF4-FFF2-40B4-BE49-F238E27FC236}">
                <a16:creationId xmlns:a16="http://schemas.microsoft.com/office/drawing/2014/main" id="{317080B9-C674-A698-CD5A-CF1F064613B8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305589" y="1781830"/>
            <a:ext cx="1039523" cy="1422234"/>
          </a:xfrm>
        </p:spPr>
        <p:txBody>
          <a:bodyPr anchor="t">
            <a:noAutofit/>
          </a:bodyPr>
          <a:lstStyle>
            <a:lvl1pPr marL="0" indent="0">
              <a:buNone/>
              <a:defRPr sz="8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73" name="Text Placeholder 79">
            <a:extLst>
              <a:ext uri="{FF2B5EF4-FFF2-40B4-BE49-F238E27FC236}">
                <a16:creationId xmlns:a16="http://schemas.microsoft.com/office/drawing/2014/main" id="{35FFD6C4-43FA-1450-C949-C94A606ED41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290135" y="1342713"/>
            <a:ext cx="1082710" cy="193076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74" name="Group 81">
            <a:extLst>
              <a:ext uri="{FF2B5EF4-FFF2-40B4-BE49-F238E27FC236}">
                <a16:creationId xmlns:a16="http://schemas.microsoft.com/office/drawing/2014/main" id="{BF51168D-056F-16FE-8B4F-E95AE5F175C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96348" y="3000026"/>
            <a:ext cx="1082710" cy="155312"/>
            <a:chOff x="63500" y="63498"/>
            <a:chExt cx="2015109" cy="289053"/>
          </a:xfrm>
        </p:grpSpPr>
        <p:sp>
          <p:nvSpPr>
            <p:cNvPr id="75" name="Freeform 82">
              <a:extLst>
                <a:ext uri="{FF2B5EF4-FFF2-40B4-BE49-F238E27FC236}">
                  <a16:creationId xmlns:a16="http://schemas.microsoft.com/office/drawing/2014/main" id="{08DBC641-A4B1-577E-59F1-C9052BBE7A59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76" name="Freeform 83">
              <a:extLst>
                <a:ext uri="{FF2B5EF4-FFF2-40B4-BE49-F238E27FC236}">
                  <a16:creationId xmlns:a16="http://schemas.microsoft.com/office/drawing/2014/main" id="{29E4DAFA-E4B0-3402-51DB-1B89B3CFA6AA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77" name="Freeform 84">
              <a:extLst>
                <a:ext uri="{FF2B5EF4-FFF2-40B4-BE49-F238E27FC236}">
                  <a16:creationId xmlns:a16="http://schemas.microsoft.com/office/drawing/2014/main" id="{9BECDA8F-C013-39B0-BB16-1B9EB6EA87E0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78" name="Group 86">
            <a:extLst>
              <a:ext uri="{FF2B5EF4-FFF2-40B4-BE49-F238E27FC236}">
                <a16:creationId xmlns:a16="http://schemas.microsoft.com/office/drawing/2014/main" id="{B76F20CB-1489-508F-D174-4FA201D18C25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05589" y="3345070"/>
            <a:ext cx="116628" cy="166019"/>
            <a:chOff x="0" y="0"/>
            <a:chExt cx="217068" cy="308991"/>
          </a:xfrm>
        </p:grpSpPr>
        <p:sp>
          <p:nvSpPr>
            <p:cNvPr id="79" name="Freeform 87">
              <a:extLst>
                <a:ext uri="{FF2B5EF4-FFF2-40B4-BE49-F238E27FC236}">
                  <a16:creationId xmlns:a16="http://schemas.microsoft.com/office/drawing/2014/main" id="{36B6F5F1-D6C3-C10D-CD33-3B1C4874ACD9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80" name="Text Placeholder 85">
            <a:extLst>
              <a:ext uri="{FF2B5EF4-FFF2-40B4-BE49-F238E27FC236}">
                <a16:creationId xmlns:a16="http://schemas.microsoft.com/office/drawing/2014/main" id="{A6E9B325-6C37-C2DD-6C12-8B5F3845CE3B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290135" y="1541763"/>
            <a:ext cx="1082710" cy="193076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81" name="Text Placeholder 89">
            <a:extLst>
              <a:ext uri="{FF2B5EF4-FFF2-40B4-BE49-F238E27FC236}">
                <a16:creationId xmlns:a16="http://schemas.microsoft.com/office/drawing/2014/main" id="{41C69894-858E-5B48-A7C9-40290EB34561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296347" y="3012950"/>
            <a:ext cx="1082710" cy="139530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82" name="Text Placeholder 67">
            <a:extLst>
              <a:ext uri="{FF2B5EF4-FFF2-40B4-BE49-F238E27FC236}">
                <a16:creationId xmlns:a16="http://schemas.microsoft.com/office/drawing/2014/main" id="{A3584060-349B-B21B-1D59-A6A274FF194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57251" y="3324154"/>
            <a:ext cx="885782" cy="207852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2" name="Group 78">
            <a:extLst>
              <a:ext uri="{FF2B5EF4-FFF2-40B4-BE49-F238E27FC236}">
                <a16:creationId xmlns:a16="http://schemas.microsoft.com/office/drawing/2014/main" id="{FDEC08AD-7C6C-560B-334A-BFC64F91CC03}"/>
              </a:ext>
            </a:extLst>
          </p:cNvPr>
          <p:cNvGrpSpPr/>
          <p:nvPr userDrawn="1"/>
        </p:nvGrpSpPr>
        <p:grpSpPr>
          <a:xfrm>
            <a:off x="1568547" y="1781830"/>
            <a:ext cx="1039523" cy="1422234"/>
            <a:chOff x="0" y="0"/>
            <a:chExt cx="490256" cy="670749"/>
          </a:xfrm>
        </p:grpSpPr>
        <p:sp>
          <p:nvSpPr>
            <p:cNvPr id="3" name="Freeform 79">
              <a:extLst>
                <a:ext uri="{FF2B5EF4-FFF2-40B4-BE49-F238E27FC236}">
                  <a16:creationId xmlns:a16="http://schemas.microsoft.com/office/drawing/2014/main" id="{765BBBBA-BDA0-D6D9-AF52-CCC730AB5B41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4" name="TextBox 80">
              <a:extLst>
                <a:ext uri="{FF2B5EF4-FFF2-40B4-BE49-F238E27FC236}">
                  <a16:creationId xmlns:a16="http://schemas.microsoft.com/office/drawing/2014/main" id="{5D44617B-1B9C-B933-9903-55378DC9BE27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5" name="Picture Placeholder 87">
            <a:extLst>
              <a:ext uri="{FF2B5EF4-FFF2-40B4-BE49-F238E27FC236}">
                <a16:creationId xmlns:a16="http://schemas.microsoft.com/office/drawing/2014/main" id="{7E3D6788-513D-4A42-DAB6-81ECC03969A9}"/>
              </a:ext>
            </a:extLst>
          </p:cNvPr>
          <p:cNvSpPr>
            <a:spLocks noGrp="1"/>
          </p:cNvSpPr>
          <p:nvPr>
            <p:ph type="pic" sz="quarter" idx="45" hasCustomPrompt="1"/>
          </p:nvPr>
        </p:nvSpPr>
        <p:spPr>
          <a:xfrm>
            <a:off x="1565767" y="1781382"/>
            <a:ext cx="1039523" cy="1422234"/>
          </a:xfrm>
        </p:spPr>
        <p:txBody>
          <a:bodyPr anchor="t">
            <a:noAutofit/>
          </a:bodyPr>
          <a:lstStyle>
            <a:lvl1pPr marL="0" indent="0">
              <a:buNone/>
              <a:defRPr sz="8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83" name="Text Placeholder 79">
            <a:extLst>
              <a:ext uri="{FF2B5EF4-FFF2-40B4-BE49-F238E27FC236}">
                <a16:creationId xmlns:a16="http://schemas.microsoft.com/office/drawing/2014/main" id="{3CFA8ECE-2717-879D-FEC7-C22B9262A3F8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550313" y="1342265"/>
            <a:ext cx="1082710" cy="193076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84" name="Group 81">
            <a:extLst>
              <a:ext uri="{FF2B5EF4-FFF2-40B4-BE49-F238E27FC236}">
                <a16:creationId xmlns:a16="http://schemas.microsoft.com/office/drawing/2014/main" id="{E8057FB3-E233-4816-042D-36149025F3E5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556526" y="2999578"/>
            <a:ext cx="1082710" cy="155312"/>
            <a:chOff x="63500" y="63498"/>
            <a:chExt cx="2015109" cy="289053"/>
          </a:xfrm>
        </p:grpSpPr>
        <p:sp>
          <p:nvSpPr>
            <p:cNvPr id="85" name="Freeform 82">
              <a:extLst>
                <a:ext uri="{FF2B5EF4-FFF2-40B4-BE49-F238E27FC236}">
                  <a16:creationId xmlns:a16="http://schemas.microsoft.com/office/drawing/2014/main" id="{853B330D-630D-8FB0-512D-41798FDBEF68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86" name="Freeform 83">
              <a:extLst>
                <a:ext uri="{FF2B5EF4-FFF2-40B4-BE49-F238E27FC236}">
                  <a16:creationId xmlns:a16="http://schemas.microsoft.com/office/drawing/2014/main" id="{97918072-7E3B-2A07-5AB7-8D64C88D7D97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87" name="Freeform 84">
              <a:extLst>
                <a:ext uri="{FF2B5EF4-FFF2-40B4-BE49-F238E27FC236}">
                  <a16:creationId xmlns:a16="http://schemas.microsoft.com/office/drawing/2014/main" id="{7B1CBAAA-F19E-6F12-DB18-9B7622866B06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88" name="Group 86">
            <a:extLst>
              <a:ext uri="{FF2B5EF4-FFF2-40B4-BE49-F238E27FC236}">
                <a16:creationId xmlns:a16="http://schemas.microsoft.com/office/drawing/2014/main" id="{7F895283-81AC-E3EA-6592-7AA8D5A0E94D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565767" y="3344622"/>
            <a:ext cx="116628" cy="166019"/>
            <a:chOff x="0" y="0"/>
            <a:chExt cx="217068" cy="308991"/>
          </a:xfrm>
        </p:grpSpPr>
        <p:sp>
          <p:nvSpPr>
            <p:cNvPr id="89" name="Freeform 87">
              <a:extLst>
                <a:ext uri="{FF2B5EF4-FFF2-40B4-BE49-F238E27FC236}">
                  <a16:creationId xmlns:a16="http://schemas.microsoft.com/office/drawing/2014/main" id="{1D2CEBEA-1047-C734-BA6C-134BC2265CF6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90" name="Text Placeholder 85">
            <a:extLst>
              <a:ext uri="{FF2B5EF4-FFF2-40B4-BE49-F238E27FC236}">
                <a16:creationId xmlns:a16="http://schemas.microsoft.com/office/drawing/2014/main" id="{98C41768-3C59-6044-4AF1-6276B0AF1ABB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1550313" y="1541315"/>
            <a:ext cx="1082710" cy="193076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91" name="Text Placeholder 89">
            <a:extLst>
              <a:ext uri="{FF2B5EF4-FFF2-40B4-BE49-F238E27FC236}">
                <a16:creationId xmlns:a16="http://schemas.microsoft.com/office/drawing/2014/main" id="{638615E5-2B71-E5B9-97AA-D2EC38B397C4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556525" y="3012502"/>
            <a:ext cx="1082710" cy="139530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92" name="Text Placeholder 67">
            <a:extLst>
              <a:ext uri="{FF2B5EF4-FFF2-40B4-BE49-F238E27FC236}">
                <a16:creationId xmlns:a16="http://schemas.microsoft.com/office/drawing/2014/main" id="{9CF921EB-7AC8-C63F-DD84-FE6B6697F155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1717429" y="3323706"/>
            <a:ext cx="885782" cy="207852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93" name="Group 78">
            <a:extLst>
              <a:ext uri="{FF2B5EF4-FFF2-40B4-BE49-F238E27FC236}">
                <a16:creationId xmlns:a16="http://schemas.microsoft.com/office/drawing/2014/main" id="{BF223C0A-171E-0E76-363B-7437F7EA1243}"/>
              </a:ext>
            </a:extLst>
          </p:cNvPr>
          <p:cNvGrpSpPr/>
          <p:nvPr userDrawn="1"/>
        </p:nvGrpSpPr>
        <p:grpSpPr>
          <a:xfrm>
            <a:off x="2860694" y="1781830"/>
            <a:ext cx="1039523" cy="1422234"/>
            <a:chOff x="0" y="0"/>
            <a:chExt cx="490256" cy="670749"/>
          </a:xfrm>
        </p:grpSpPr>
        <p:sp>
          <p:nvSpPr>
            <p:cNvPr id="94" name="Freeform 79">
              <a:extLst>
                <a:ext uri="{FF2B5EF4-FFF2-40B4-BE49-F238E27FC236}">
                  <a16:creationId xmlns:a16="http://schemas.microsoft.com/office/drawing/2014/main" id="{4EF3FFED-1C8D-AF3C-3515-C59EE20E3F13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95" name="TextBox 80">
              <a:extLst>
                <a:ext uri="{FF2B5EF4-FFF2-40B4-BE49-F238E27FC236}">
                  <a16:creationId xmlns:a16="http://schemas.microsoft.com/office/drawing/2014/main" id="{BA8A763C-6848-89DD-02EA-248E2F699BEA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96" name="Picture Placeholder 87">
            <a:extLst>
              <a:ext uri="{FF2B5EF4-FFF2-40B4-BE49-F238E27FC236}">
                <a16:creationId xmlns:a16="http://schemas.microsoft.com/office/drawing/2014/main" id="{305B35F1-9356-FD57-F68D-216724199449}"/>
              </a:ext>
            </a:extLst>
          </p:cNvPr>
          <p:cNvSpPr>
            <a:spLocks noGrp="1"/>
          </p:cNvSpPr>
          <p:nvPr>
            <p:ph type="pic" sz="quarter" idx="50" hasCustomPrompt="1"/>
          </p:nvPr>
        </p:nvSpPr>
        <p:spPr>
          <a:xfrm>
            <a:off x="2857914" y="1781382"/>
            <a:ext cx="1039523" cy="1422234"/>
          </a:xfrm>
        </p:spPr>
        <p:txBody>
          <a:bodyPr anchor="t">
            <a:noAutofit/>
          </a:bodyPr>
          <a:lstStyle>
            <a:lvl1pPr marL="0" indent="0">
              <a:buNone/>
              <a:defRPr sz="8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97" name="Text Placeholder 79">
            <a:extLst>
              <a:ext uri="{FF2B5EF4-FFF2-40B4-BE49-F238E27FC236}">
                <a16:creationId xmlns:a16="http://schemas.microsoft.com/office/drawing/2014/main" id="{3CF63619-1D19-B96B-053D-DF00B27FB535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2842460" y="1342265"/>
            <a:ext cx="1082710" cy="193076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98" name="Group 81">
            <a:extLst>
              <a:ext uri="{FF2B5EF4-FFF2-40B4-BE49-F238E27FC236}">
                <a16:creationId xmlns:a16="http://schemas.microsoft.com/office/drawing/2014/main" id="{62473E9B-386C-7D45-EF8A-1E4378B7B762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848673" y="2999578"/>
            <a:ext cx="1082710" cy="155312"/>
            <a:chOff x="63500" y="63498"/>
            <a:chExt cx="2015109" cy="289053"/>
          </a:xfrm>
        </p:grpSpPr>
        <p:sp>
          <p:nvSpPr>
            <p:cNvPr id="99" name="Freeform 82">
              <a:extLst>
                <a:ext uri="{FF2B5EF4-FFF2-40B4-BE49-F238E27FC236}">
                  <a16:creationId xmlns:a16="http://schemas.microsoft.com/office/drawing/2014/main" id="{28B12BCE-896E-C437-9D53-56F988012D9C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00" name="Freeform 83">
              <a:extLst>
                <a:ext uri="{FF2B5EF4-FFF2-40B4-BE49-F238E27FC236}">
                  <a16:creationId xmlns:a16="http://schemas.microsoft.com/office/drawing/2014/main" id="{725BA213-D1ED-C022-8E4A-5F1613F187D0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01" name="Freeform 84">
              <a:extLst>
                <a:ext uri="{FF2B5EF4-FFF2-40B4-BE49-F238E27FC236}">
                  <a16:creationId xmlns:a16="http://schemas.microsoft.com/office/drawing/2014/main" id="{8D678EE2-7623-F8B8-84BF-FFF84FE4B2CD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102" name="Group 86">
            <a:extLst>
              <a:ext uri="{FF2B5EF4-FFF2-40B4-BE49-F238E27FC236}">
                <a16:creationId xmlns:a16="http://schemas.microsoft.com/office/drawing/2014/main" id="{ECA6BAF6-1DD3-C73D-A2C9-5E06123E7DC3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857914" y="3344622"/>
            <a:ext cx="116628" cy="166019"/>
            <a:chOff x="0" y="0"/>
            <a:chExt cx="217068" cy="308991"/>
          </a:xfrm>
        </p:grpSpPr>
        <p:sp>
          <p:nvSpPr>
            <p:cNvPr id="103" name="Freeform 87">
              <a:extLst>
                <a:ext uri="{FF2B5EF4-FFF2-40B4-BE49-F238E27FC236}">
                  <a16:creationId xmlns:a16="http://schemas.microsoft.com/office/drawing/2014/main" id="{A129D4B4-91E4-E6B8-64FF-5A5720D6509A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104" name="Text Placeholder 85">
            <a:extLst>
              <a:ext uri="{FF2B5EF4-FFF2-40B4-BE49-F238E27FC236}">
                <a16:creationId xmlns:a16="http://schemas.microsoft.com/office/drawing/2014/main" id="{FB031AF3-3C94-EF0A-1C01-FE3C32F6C8E6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2842460" y="1541315"/>
            <a:ext cx="1082710" cy="193076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105" name="Text Placeholder 89">
            <a:extLst>
              <a:ext uri="{FF2B5EF4-FFF2-40B4-BE49-F238E27FC236}">
                <a16:creationId xmlns:a16="http://schemas.microsoft.com/office/drawing/2014/main" id="{22A0E662-A547-FC33-BF49-897939C43455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2848672" y="3012502"/>
            <a:ext cx="1082710" cy="139530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106" name="Text Placeholder 67">
            <a:extLst>
              <a:ext uri="{FF2B5EF4-FFF2-40B4-BE49-F238E27FC236}">
                <a16:creationId xmlns:a16="http://schemas.microsoft.com/office/drawing/2014/main" id="{11660083-DCED-8E5D-E74D-74FC89934D54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3009576" y="3323706"/>
            <a:ext cx="885782" cy="207852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107" name="Group 78">
            <a:extLst>
              <a:ext uri="{FF2B5EF4-FFF2-40B4-BE49-F238E27FC236}">
                <a16:creationId xmlns:a16="http://schemas.microsoft.com/office/drawing/2014/main" id="{6E5F1EFF-E8BC-EDE0-7985-2A9AB1C78D89}"/>
              </a:ext>
            </a:extLst>
          </p:cNvPr>
          <p:cNvGrpSpPr/>
          <p:nvPr userDrawn="1"/>
        </p:nvGrpSpPr>
        <p:grpSpPr>
          <a:xfrm>
            <a:off x="4127888" y="1781830"/>
            <a:ext cx="1039523" cy="1422234"/>
            <a:chOff x="0" y="0"/>
            <a:chExt cx="490256" cy="670749"/>
          </a:xfrm>
        </p:grpSpPr>
        <p:sp>
          <p:nvSpPr>
            <p:cNvPr id="108" name="Freeform 79">
              <a:extLst>
                <a:ext uri="{FF2B5EF4-FFF2-40B4-BE49-F238E27FC236}">
                  <a16:creationId xmlns:a16="http://schemas.microsoft.com/office/drawing/2014/main" id="{F6A8D03B-1BC1-709E-12BD-5BCA8B4B5912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09" name="TextBox 80">
              <a:extLst>
                <a:ext uri="{FF2B5EF4-FFF2-40B4-BE49-F238E27FC236}">
                  <a16:creationId xmlns:a16="http://schemas.microsoft.com/office/drawing/2014/main" id="{DEC553C8-5DD0-B259-CA4B-E7FA85D1A4E8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110" name="Picture Placeholder 87">
            <a:extLst>
              <a:ext uri="{FF2B5EF4-FFF2-40B4-BE49-F238E27FC236}">
                <a16:creationId xmlns:a16="http://schemas.microsoft.com/office/drawing/2014/main" id="{360F8CDB-BB7B-DFC5-5F6C-ABC521CE8214}"/>
              </a:ext>
            </a:extLst>
          </p:cNvPr>
          <p:cNvSpPr>
            <a:spLocks noGrp="1"/>
          </p:cNvSpPr>
          <p:nvPr>
            <p:ph type="pic" sz="quarter" idx="55" hasCustomPrompt="1"/>
          </p:nvPr>
        </p:nvSpPr>
        <p:spPr>
          <a:xfrm>
            <a:off x="4125108" y="1781382"/>
            <a:ext cx="1039523" cy="1422234"/>
          </a:xfrm>
        </p:spPr>
        <p:txBody>
          <a:bodyPr anchor="t">
            <a:noAutofit/>
          </a:bodyPr>
          <a:lstStyle>
            <a:lvl1pPr marL="0" indent="0">
              <a:buNone/>
              <a:defRPr sz="8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111" name="Text Placeholder 79">
            <a:extLst>
              <a:ext uri="{FF2B5EF4-FFF2-40B4-BE49-F238E27FC236}">
                <a16:creationId xmlns:a16="http://schemas.microsoft.com/office/drawing/2014/main" id="{902E62CC-0EAD-A99B-E29C-8B94BBD74663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4109654" y="1342265"/>
            <a:ext cx="1082710" cy="193076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112" name="Group 81">
            <a:extLst>
              <a:ext uri="{FF2B5EF4-FFF2-40B4-BE49-F238E27FC236}">
                <a16:creationId xmlns:a16="http://schemas.microsoft.com/office/drawing/2014/main" id="{38B55B72-DE24-7C64-F779-E20572C8F52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115867" y="2999578"/>
            <a:ext cx="1082710" cy="155312"/>
            <a:chOff x="63500" y="63498"/>
            <a:chExt cx="2015109" cy="289053"/>
          </a:xfrm>
        </p:grpSpPr>
        <p:sp>
          <p:nvSpPr>
            <p:cNvPr id="113" name="Freeform 82">
              <a:extLst>
                <a:ext uri="{FF2B5EF4-FFF2-40B4-BE49-F238E27FC236}">
                  <a16:creationId xmlns:a16="http://schemas.microsoft.com/office/drawing/2014/main" id="{7D385500-58D5-6742-4458-0E976373A88B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14" name="Freeform 83">
              <a:extLst>
                <a:ext uri="{FF2B5EF4-FFF2-40B4-BE49-F238E27FC236}">
                  <a16:creationId xmlns:a16="http://schemas.microsoft.com/office/drawing/2014/main" id="{671B204B-B8E6-3058-38B2-7A958B993AB9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15" name="Freeform 84">
              <a:extLst>
                <a:ext uri="{FF2B5EF4-FFF2-40B4-BE49-F238E27FC236}">
                  <a16:creationId xmlns:a16="http://schemas.microsoft.com/office/drawing/2014/main" id="{D5F843A2-DA8F-200C-3817-6593D33E0D5E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116" name="Group 86">
            <a:extLst>
              <a:ext uri="{FF2B5EF4-FFF2-40B4-BE49-F238E27FC236}">
                <a16:creationId xmlns:a16="http://schemas.microsoft.com/office/drawing/2014/main" id="{F7A54798-0E7A-8052-6745-EC04CCFB2B42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125108" y="3344622"/>
            <a:ext cx="116628" cy="166019"/>
            <a:chOff x="0" y="0"/>
            <a:chExt cx="217068" cy="308991"/>
          </a:xfrm>
        </p:grpSpPr>
        <p:sp>
          <p:nvSpPr>
            <p:cNvPr id="117" name="Freeform 87">
              <a:extLst>
                <a:ext uri="{FF2B5EF4-FFF2-40B4-BE49-F238E27FC236}">
                  <a16:creationId xmlns:a16="http://schemas.microsoft.com/office/drawing/2014/main" id="{7910FF4D-FEB6-0F21-C1BA-A51FAC2E5D49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118" name="Text Placeholder 85">
            <a:extLst>
              <a:ext uri="{FF2B5EF4-FFF2-40B4-BE49-F238E27FC236}">
                <a16:creationId xmlns:a16="http://schemas.microsoft.com/office/drawing/2014/main" id="{7E85223B-5E06-FA30-7D8E-442AD4A24F41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4109654" y="1541315"/>
            <a:ext cx="1082710" cy="193076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119" name="Text Placeholder 89">
            <a:extLst>
              <a:ext uri="{FF2B5EF4-FFF2-40B4-BE49-F238E27FC236}">
                <a16:creationId xmlns:a16="http://schemas.microsoft.com/office/drawing/2014/main" id="{4EE1A270-4082-FB07-9E0B-727218CB00F9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4115866" y="3012502"/>
            <a:ext cx="1082710" cy="139530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120" name="Text Placeholder 67">
            <a:extLst>
              <a:ext uri="{FF2B5EF4-FFF2-40B4-BE49-F238E27FC236}">
                <a16:creationId xmlns:a16="http://schemas.microsoft.com/office/drawing/2014/main" id="{C5294BE1-C0E2-5391-9818-82F1CE3EA6B1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4276770" y="3323706"/>
            <a:ext cx="885782" cy="207852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121" name="Group 78">
            <a:extLst>
              <a:ext uri="{FF2B5EF4-FFF2-40B4-BE49-F238E27FC236}">
                <a16:creationId xmlns:a16="http://schemas.microsoft.com/office/drawing/2014/main" id="{944A23FE-2D9A-3305-9D03-974F270D4698}"/>
              </a:ext>
            </a:extLst>
          </p:cNvPr>
          <p:cNvGrpSpPr/>
          <p:nvPr userDrawn="1"/>
        </p:nvGrpSpPr>
        <p:grpSpPr>
          <a:xfrm>
            <a:off x="5410793" y="1781830"/>
            <a:ext cx="1039523" cy="1422234"/>
            <a:chOff x="0" y="0"/>
            <a:chExt cx="490256" cy="670749"/>
          </a:xfrm>
        </p:grpSpPr>
        <p:sp>
          <p:nvSpPr>
            <p:cNvPr id="122" name="Freeform 79">
              <a:extLst>
                <a:ext uri="{FF2B5EF4-FFF2-40B4-BE49-F238E27FC236}">
                  <a16:creationId xmlns:a16="http://schemas.microsoft.com/office/drawing/2014/main" id="{6A586022-EC9A-D256-B906-570B49499F3D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23" name="TextBox 80">
              <a:extLst>
                <a:ext uri="{FF2B5EF4-FFF2-40B4-BE49-F238E27FC236}">
                  <a16:creationId xmlns:a16="http://schemas.microsoft.com/office/drawing/2014/main" id="{2AB4FC91-7C85-F013-D00F-0CACCD185876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124" name="Picture Placeholder 87">
            <a:extLst>
              <a:ext uri="{FF2B5EF4-FFF2-40B4-BE49-F238E27FC236}">
                <a16:creationId xmlns:a16="http://schemas.microsoft.com/office/drawing/2014/main" id="{21183271-BB46-6623-DEB3-854522DCAB4E}"/>
              </a:ext>
            </a:extLst>
          </p:cNvPr>
          <p:cNvSpPr>
            <a:spLocks noGrp="1"/>
          </p:cNvSpPr>
          <p:nvPr>
            <p:ph type="pic" sz="quarter" idx="60" hasCustomPrompt="1"/>
          </p:nvPr>
        </p:nvSpPr>
        <p:spPr>
          <a:xfrm>
            <a:off x="5408013" y="1781382"/>
            <a:ext cx="1039523" cy="1422234"/>
          </a:xfrm>
        </p:spPr>
        <p:txBody>
          <a:bodyPr anchor="t">
            <a:noAutofit/>
          </a:bodyPr>
          <a:lstStyle>
            <a:lvl1pPr marL="0" indent="0">
              <a:buNone/>
              <a:defRPr sz="8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223" name="Text Placeholder 79">
            <a:extLst>
              <a:ext uri="{FF2B5EF4-FFF2-40B4-BE49-F238E27FC236}">
                <a16:creationId xmlns:a16="http://schemas.microsoft.com/office/drawing/2014/main" id="{843877AB-F187-AFAC-2FD3-C177304326B5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5392559" y="1342265"/>
            <a:ext cx="1082710" cy="193076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224" name="Group 81">
            <a:extLst>
              <a:ext uri="{FF2B5EF4-FFF2-40B4-BE49-F238E27FC236}">
                <a16:creationId xmlns:a16="http://schemas.microsoft.com/office/drawing/2014/main" id="{265F583A-1A5B-CCB3-A214-B9571877F40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398772" y="2999578"/>
            <a:ext cx="1082710" cy="155312"/>
            <a:chOff x="63500" y="63498"/>
            <a:chExt cx="2015109" cy="289053"/>
          </a:xfrm>
        </p:grpSpPr>
        <p:sp>
          <p:nvSpPr>
            <p:cNvPr id="225" name="Freeform 82">
              <a:extLst>
                <a:ext uri="{FF2B5EF4-FFF2-40B4-BE49-F238E27FC236}">
                  <a16:creationId xmlns:a16="http://schemas.microsoft.com/office/drawing/2014/main" id="{3D854C19-CA0E-04B7-8A94-C67B99C2C50B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26" name="Freeform 83">
              <a:extLst>
                <a:ext uri="{FF2B5EF4-FFF2-40B4-BE49-F238E27FC236}">
                  <a16:creationId xmlns:a16="http://schemas.microsoft.com/office/drawing/2014/main" id="{BF9D6DD7-2094-CFD4-7B89-7DBAE8AF55CC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27" name="Freeform 84">
              <a:extLst>
                <a:ext uri="{FF2B5EF4-FFF2-40B4-BE49-F238E27FC236}">
                  <a16:creationId xmlns:a16="http://schemas.microsoft.com/office/drawing/2014/main" id="{62A66E04-DEE1-404F-B34C-B36BCA695FE1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228" name="Group 86">
            <a:extLst>
              <a:ext uri="{FF2B5EF4-FFF2-40B4-BE49-F238E27FC236}">
                <a16:creationId xmlns:a16="http://schemas.microsoft.com/office/drawing/2014/main" id="{FD9228F2-55A9-FEC0-3565-F37A5690A5C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408013" y="3344622"/>
            <a:ext cx="116628" cy="166019"/>
            <a:chOff x="0" y="0"/>
            <a:chExt cx="217068" cy="308991"/>
          </a:xfrm>
        </p:grpSpPr>
        <p:sp>
          <p:nvSpPr>
            <p:cNvPr id="229" name="Freeform 87">
              <a:extLst>
                <a:ext uri="{FF2B5EF4-FFF2-40B4-BE49-F238E27FC236}">
                  <a16:creationId xmlns:a16="http://schemas.microsoft.com/office/drawing/2014/main" id="{89FEA9A1-50EE-4857-3904-A6C41662F40E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230" name="Text Placeholder 85">
            <a:extLst>
              <a:ext uri="{FF2B5EF4-FFF2-40B4-BE49-F238E27FC236}">
                <a16:creationId xmlns:a16="http://schemas.microsoft.com/office/drawing/2014/main" id="{DCA38462-F28F-5518-BC37-9D0945AD7923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5392559" y="1541315"/>
            <a:ext cx="1082710" cy="193076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231" name="Text Placeholder 89">
            <a:extLst>
              <a:ext uri="{FF2B5EF4-FFF2-40B4-BE49-F238E27FC236}">
                <a16:creationId xmlns:a16="http://schemas.microsoft.com/office/drawing/2014/main" id="{276A7FBD-1A98-D5F0-4689-980364EA99E7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5398771" y="3012502"/>
            <a:ext cx="1082710" cy="139530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232" name="Text Placeholder 67">
            <a:extLst>
              <a:ext uri="{FF2B5EF4-FFF2-40B4-BE49-F238E27FC236}">
                <a16:creationId xmlns:a16="http://schemas.microsoft.com/office/drawing/2014/main" id="{0E4A32B7-FAD9-C72F-7B59-5C956692AAD4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5559675" y="3323706"/>
            <a:ext cx="885782" cy="207852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233" name="Group 78">
            <a:extLst>
              <a:ext uri="{FF2B5EF4-FFF2-40B4-BE49-F238E27FC236}">
                <a16:creationId xmlns:a16="http://schemas.microsoft.com/office/drawing/2014/main" id="{BDF3DD1A-565E-3BB8-7F9E-076F1C165B22}"/>
              </a:ext>
            </a:extLst>
          </p:cNvPr>
          <p:cNvGrpSpPr/>
          <p:nvPr userDrawn="1"/>
        </p:nvGrpSpPr>
        <p:grpSpPr>
          <a:xfrm>
            <a:off x="308369" y="4518140"/>
            <a:ext cx="1039523" cy="1422234"/>
            <a:chOff x="0" y="0"/>
            <a:chExt cx="490256" cy="670749"/>
          </a:xfrm>
        </p:grpSpPr>
        <p:sp>
          <p:nvSpPr>
            <p:cNvPr id="234" name="Freeform 79">
              <a:extLst>
                <a:ext uri="{FF2B5EF4-FFF2-40B4-BE49-F238E27FC236}">
                  <a16:creationId xmlns:a16="http://schemas.microsoft.com/office/drawing/2014/main" id="{417A0491-2548-93E5-98B8-73D1B2253A51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35" name="TextBox 80">
              <a:extLst>
                <a:ext uri="{FF2B5EF4-FFF2-40B4-BE49-F238E27FC236}">
                  <a16:creationId xmlns:a16="http://schemas.microsoft.com/office/drawing/2014/main" id="{CA1FCC1C-2683-AF10-7194-4175E88D1D24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236" name="Picture Placeholder 87">
            <a:extLst>
              <a:ext uri="{FF2B5EF4-FFF2-40B4-BE49-F238E27FC236}">
                <a16:creationId xmlns:a16="http://schemas.microsoft.com/office/drawing/2014/main" id="{91E2CD3E-6DF2-E566-791D-864B9669A0A6}"/>
              </a:ext>
            </a:extLst>
          </p:cNvPr>
          <p:cNvSpPr>
            <a:spLocks noGrp="1"/>
          </p:cNvSpPr>
          <p:nvPr>
            <p:ph type="pic" sz="quarter" idx="65" hasCustomPrompt="1"/>
          </p:nvPr>
        </p:nvSpPr>
        <p:spPr>
          <a:xfrm>
            <a:off x="305589" y="4517692"/>
            <a:ext cx="1039523" cy="1422234"/>
          </a:xfrm>
        </p:spPr>
        <p:txBody>
          <a:bodyPr anchor="t">
            <a:noAutofit/>
          </a:bodyPr>
          <a:lstStyle>
            <a:lvl1pPr marL="0" indent="0">
              <a:buNone/>
              <a:defRPr sz="8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237" name="Text Placeholder 79">
            <a:extLst>
              <a:ext uri="{FF2B5EF4-FFF2-40B4-BE49-F238E27FC236}">
                <a16:creationId xmlns:a16="http://schemas.microsoft.com/office/drawing/2014/main" id="{9495CFB1-806B-7257-23D0-B09E47CB2462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290135" y="4078575"/>
            <a:ext cx="1082710" cy="193076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238" name="Group 81">
            <a:extLst>
              <a:ext uri="{FF2B5EF4-FFF2-40B4-BE49-F238E27FC236}">
                <a16:creationId xmlns:a16="http://schemas.microsoft.com/office/drawing/2014/main" id="{677971F5-4BEB-78B1-A6DA-3198196F6B83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96348" y="5735888"/>
            <a:ext cx="1082710" cy="155312"/>
            <a:chOff x="63500" y="63498"/>
            <a:chExt cx="2015109" cy="289053"/>
          </a:xfrm>
        </p:grpSpPr>
        <p:sp>
          <p:nvSpPr>
            <p:cNvPr id="239" name="Freeform 82">
              <a:extLst>
                <a:ext uri="{FF2B5EF4-FFF2-40B4-BE49-F238E27FC236}">
                  <a16:creationId xmlns:a16="http://schemas.microsoft.com/office/drawing/2014/main" id="{2DE08A8B-1CCF-5FA3-C91E-BF6341084916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40" name="Freeform 83">
              <a:extLst>
                <a:ext uri="{FF2B5EF4-FFF2-40B4-BE49-F238E27FC236}">
                  <a16:creationId xmlns:a16="http://schemas.microsoft.com/office/drawing/2014/main" id="{CC27BF03-9048-4276-ACAC-2C1CEDA319F6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41" name="Freeform 84">
              <a:extLst>
                <a:ext uri="{FF2B5EF4-FFF2-40B4-BE49-F238E27FC236}">
                  <a16:creationId xmlns:a16="http://schemas.microsoft.com/office/drawing/2014/main" id="{75D60EAE-B64E-267D-5FBB-CFD4DED476A9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242" name="Group 86">
            <a:extLst>
              <a:ext uri="{FF2B5EF4-FFF2-40B4-BE49-F238E27FC236}">
                <a16:creationId xmlns:a16="http://schemas.microsoft.com/office/drawing/2014/main" id="{8668B3BD-3F8E-C3B1-B146-61D3A3DE0A85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05589" y="6080932"/>
            <a:ext cx="116628" cy="166019"/>
            <a:chOff x="0" y="0"/>
            <a:chExt cx="217068" cy="308991"/>
          </a:xfrm>
        </p:grpSpPr>
        <p:sp>
          <p:nvSpPr>
            <p:cNvPr id="243" name="Freeform 87">
              <a:extLst>
                <a:ext uri="{FF2B5EF4-FFF2-40B4-BE49-F238E27FC236}">
                  <a16:creationId xmlns:a16="http://schemas.microsoft.com/office/drawing/2014/main" id="{EFABD6DB-0495-F0E4-AA9D-49DAEFDDE844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244" name="Text Placeholder 85">
            <a:extLst>
              <a:ext uri="{FF2B5EF4-FFF2-40B4-BE49-F238E27FC236}">
                <a16:creationId xmlns:a16="http://schemas.microsoft.com/office/drawing/2014/main" id="{2057F2B6-12DA-1ED4-9570-4C47FD341A21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290135" y="4277625"/>
            <a:ext cx="1082710" cy="193076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245" name="Text Placeholder 89">
            <a:extLst>
              <a:ext uri="{FF2B5EF4-FFF2-40B4-BE49-F238E27FC236}">
                <a16:creationId xmlns:a16="http://schemas.microsoft.com/office/drawing/2014/main" id="{226EF55C-F113-5111-1DD5-652996DE70DB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296347" y="5748812"/>
            <a:ext cx="1082710" cy="139530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246" name="Text Placeholder 67">
            <a:extLst>
              <a:ext uri="{FF2B5EF4-FFF2-40B4-BE49-F238E27FC236}">
                <a16:creationId xmlns:a16="http://schemas.microsoft.com/office/drawing/2014/main" id="{56728D6E-74B4-0CC4-81F9-58E720072A24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457251" y="6060016"/>
            <a:ext cx="885782" cy="207852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247" name="Group 78">
            <a:extLst>
              <a:ext uri="{FF2B5EF4-FFF2-40B4-BE49-F238E27FC236}">
                <a16:creationId xmlns:a16="http://schemas.microsoft.com/office/drawing/2014/main" id="{69933321-E2F4-36F5-1586-EC755FF6A3BB}"/>
              </a:ext>
            </a:extLst>
          </p:cNvPr>
          <p:cNvGrpSpPr/>
          <p:nvPr userDrawn="1"/>
        </p:nvGrpSpPr>
        <p:grpSpPr>
          <a:xfrm>
            <a:off x="1568547" y="4517692"/>
            <a:ext cx="1039523" cy="1422234"/>
            <a:chOff x="0" y="0"/>
            <a:chExt cx="490256" cy="670749"/>
          </a:xfrm>
        </p:grpSpPr>
        <p:sp>
          <p:nvSpPr>
            <p:cNvPr id="248" name="Freeform 79">
              <a:extLst>
                <a:ext uri="{FF2B5EF4-FFF2-40B4-BE49-F238E27FC236}">
                  <a16:creationId xmlns:a16="http://schemas.microsoft.com/office/drawing/2014/main" id="{F8468E08-74EE-1CA7-571F-37C5C07F4E60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49" name="TextBox 80">
              <a:extLst>
                <a:ext uri="{FF2B5EF4-FFF2-40B4-BE49-F238E27FC236}">
                  <a16:creationId xmlns:a16="http://schemas.microsoft.com/office/drawing/2014/main" id="{C93B35B4-A3E3-96A3-68D8-31B61E821F56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250" name="Picture Placeholder 87">
            <a:extLst>
              <a:ext uri="{FF2B5EF4-FFF2-40B4-BE49-F238E27FC236}">
                <a16:creationId xmlns:a16="http://schemas.microsoft.com/office/drawing/2014/main" id="{9DE65DC6-EC13-10F6-CF94-242F12C0B947}"/>
              </a:ext>
            </a:extLst>
          </p:cNvPr>
          <p:cNvSpPr>
            <a:spLocks noGrp="1"/>
          </p:cNvSpPr>
          <p:nvPr>
            <p:ph type="pic" sz="quarter" idx="70" hasCustomPrompt="1"/>
          </p:nvPr>
        </p:nvSpPr>
        <p:spPr>
          <a:xfrm>
            <a:off x="1565767" y="4517244"/>
            <a:ext cx="1039523" cy="1422234"/>
          </a:xfrm>
        </p:spPr>
        <p:txBody>
          <a:bodyPr anchor="t">
            <a:noAutofit/>
          </a:bodyPr>
          <a:lstStyle>
            <a:lvl1pPr marL="0" indent="0">
              <a:buNone/>
              <a:defRPr sz="8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251" name="Text Placeholder 79">
            <a:extLst>
              <a:ext uri="{FF2B5EF4-FFF2-40B4-BE49-F238E27FC236}">
                <a16:creationId xmlns:a16="http://schemas.microsoft.com/office/drawing/2014/main" id="{9DA8712B-511C-C2FB-8103-DD3FF602ECF4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1550313" y="4078127"/>
            <a:ext cx="1082710" cy="193076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252" name="Group 81">
            <a:extLst>
              <a:ext uri="{FF2B5EF4-FFF2-40B4-BE49-F238E27FC236}">
                <a16:creationId xmlns:a16="http://schemas.microsoft.com/office/drawing/2014/main" id="{A7AE469D-2973-660B-9C4F-35BDDE8E14A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556526" y="5735440"/>
            <a:ext cx="1082710" cy="155312"/>
            <a:chOff x="63500" y="63498"/>
            <a:chExt cx="2015109" cy="289053"/>
          </a:xfrm>
        </p:grpSpPr>
        <p:sp>
          <p:nvSpPr>
            <p:cNvPr id="253" name="Freeform 82">
              <a:extLst>
                <a:ext uri="{FF2B5EF4-FFF2-40B4-BE49-F238E27FC236}">
                  <a16:creationId xmlns:a16="http://schemas.microsoft.com/office/drawing/2014/main" id="{069F8158-5AF1-0D47-7A03-FED37C60DDB2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54" name="Freeform 83">
              <a:extLst>
                <a:ext uri="{FF2B5EF4-FFF2-40B4-BE49-F238E27FC236}">
                  <a16:creationId xmlns:a16="http://schemas.microsoft.com/office/drawing/2014/main" id="{99E836FF-F15F-06DB-9056-AFBC8D38AAFF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55" name="Freeform 84">
              <a:extLst>
                <a:ext uri="{FF2B5EF4-FFF2-40B4-BE49-F238E27FC236}">
                  <a16:creationId xmlns:a16="http://schemas.microsoft.com/office/drawing/2014/main" id="{23DE8CA0-8A0F-232A-66DD-52E2932680A3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256" name="Group 86">
            <a:extLst>
              <a:ext uri="{FF2B5EF4-FFF2-40B4-BE49-F238E27FC236}">
                <a16:creationId xmlns:a16="http://schemas.microsoft.com/office/drawing/2014/main" id="{AF5CEA61-CA66-21CB-47FC-5A34F3845EB4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565767" y="6080484"/>
            <a:ext cx="116628" cy="166019"/>
            <a:chOff x="0" y="0"/>
            <a:chExt cx="217068" cy="308991"/>
          </a:xfrm>
        </p:grpSpPr>
        <p:sp>
          <p:nvSpPr>
            <p:cNvPr id="257" name="Freeform 87">
              <a:extLst>
                <a:ext uri="{FF2B5EF4-FFF2-40B4-BE49-F238E27FC236}">
                  <a16:creationId xmlns:a16="http://schemas.microsoft.com/office/drawing/2014/main" id="{AE488DBF-AA46-51F6-CC9B-B2C79C4E7EFA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258" name="Text Placeholder 85">
            <a:extLst>
              <a:ext uri="{FF2B5EF4-FFF2-40B4-BE49-F238E27FC236}">
                <a16:creationId xmlns:a16="http://schemas.microsoft.com/office/drawing/2014/main" id="{1741EEB1-7E70-E7D7-D246-E35F7F7AE02C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1550313" y="4277177"/>
            <a:ext cx="1082710" cy="193076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259" name="Text Placeholder 89">
            <a:extLst>
              <a:ext uri="{FF2B5EF4-FFF2-40B4-BE49-F238E27FC236}">
                <a16:creationId xmlns:a16="http://schemas.microsoft.com/office/drawing/2014/main" id="{ECCA6913-C6EF-544B-41AF-244DCA51EFF7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1556525" y="5748364"/>
            <a:ext cx="1082710" cy="139530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260" name="Text Placeholder 67">
            <a:extLst>
              <a:ext uri="{FF2B5EF4-FFF2-40B4-BE49-F238E27FC236}">
                <a16:creationId xmlns:a16="http://schemas.microsoft.com/office/drawing/2014/main" id="{D9FD0ABB-A33F-3494-CA41-E5473F8B216F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1717429" y="6059568"/>
            <a:ext cx="885782" cy="207852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261" name="Group 78">
            <a:extLst>
              <a:ext uri="{FF2B5EF4-FFF2-40B4-BE49-F238E27FC236}">
                <a16:creationId xmlns:a16="http://schemas.microsoft.com/office/drawing/2014/main" id="{AC2ECF78-EB33-BBA6-FB98-F1E430D52034}"/>
              </a:ext>
            </a:extLst>
          </p:cNvPr>
          <p:cNvGrpSpPr/>
          <p:nvPr userDrawn="1"/>
        </p:nvGrpSpPr>
        <p:grpSpPr>
          <a:xfrm>
            <a:off x="2860694" y="4517692"/>
            <a:ext cx="1039523" cy="1422234"/>
            <a:chOff x="0" y="0"/>
            <a:chExt cx="490256" cy="670749"/>
          </a:xfrm>
        </p:grpSpPr>
        <p:sp>
          <p:nvSpPr>
            <p:cNvPr id="262" name="Freeform 79">
              <a:extLst>
                <a:ext uri="{FF2B5EF4-FFF2-40B4-BE49-F238E27FC236}">
                  <a16:creationId xmlns:a16="http://schemas.microsoft.com/office/drawing/2014/main" id="{A69BD668-C06A-5EFA-F62B-97673C3E723F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63" name="TextBox 80">
              <a:extLst>
                <a:ext uri="{FF2B5EF4-FFF2-40B4-BE49-F238E27FC236}">
                  <a16:creationId xmlns:a16="http://schemas.microsoft.com/office/drawing/2014/main" id="{20010EE0-B975-3675-63B6-C4A11D9F8003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264" name="Picture Placeholder 87">
            <a:extLst>
              <a:ext uri="{FF2B5EF4-FFF2-40B4-BE49-F238E27FC236}">
                <a16:creationId xmlns:a16="http://schemas.microsoft.com/office/drawing/2014/main" id="{F907CE9D-F175-9410-28A8-6FFAE6BD7D4D}"/>
              </a:ext>
            </a:extLst>
          </p:cNvPr>
          <p:cNvSpPr>
            <a:spLocks noGrp="1"/>
          </p:cNvSpPr>
          <p:nvPr>
            <p:ph type="pic" sz="quarter" idx="75" hasCustomPrompt="1"/>
          </p:nvPr>
        </p:nvSpPr>
        <p:spPr>
          <a:xfrm>
            <a:off x="2857914" y="4517244"/>
            <a:ext cx="1039523" cy="1422234"/>
          </a:xfrm>
        </p:spPr>
        <p:txBody>
          <a:bodyPr anchor="t">
            <a:noAutofit/>
          </a:bodyPr>
          <a:lstStyle>
            <a:lvl1pPr marL="0" indent="0">
              <a:buNone/>
              <a:defRPr sz="8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265" name="Text Placeholder 79">
            <a:extLst>
              <a:ext uri="{FF2B5EF4-FFF2-40B4-BE49-F238E27FC236}">
                <a16:creationId xmlns:a16="http://schemas.microsoft.com/office/drawing/2014/main" id="{8CC09FCE-994A-EE0A-AB13-02B11E07435A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2842460" y="4078127"/>
            <a:ext cx="1082710" cy="193076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266" name="Group 81">
            <a:extLst>
              <a:ext uri="{FF2B5EF4-FFF2-40B4-BE49-F238E27FC236}">
                <a16:creationId xmlns:a16="http://schemas.microsoft.com/office/drawing/2014/main" id="{53EF1CAF-0DFE-EF46-03BA-215656AC1954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848673" y="5735440"/>
            <a:ext cx="1082710" cy="155312"/>
            <a:chOff x="63500" y="63498"/>
            <a:chExt cx="2015109" cy="289053"/>
          </a:xfrm>
        </p:grpSpPr>
        <p:sp>
          <p:nvSpPr>
            <p:cNvPr id="267" name="Freeform 82">
              <a:extLst>
                <a:ext uri="{FF2B5EF4-FFF2-40B4-BE49-F238E27FC236}">
                  <a16:creationId xmlns:a16="http://schemas.microsoft.com/office/drawing/2014/main" id="{6D66C773-80EC-527B-0439-1D1BC5CDD04D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68" name="Freeform 83">
              <a:extLst>
                <a:ext uri="{FF2B5EF4-FFF2-40B4-BE49-F238E27FC236}">
                  <a16:creationId xmlns:a16="http://schemas.microsoft.com/office/drawing/2014/main" id="{DA2B4084-3EBC-E2CE-C179-2E384CD55F3B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69" name="Freeform 84">
              <a:extLst>
                <a:ext uri="{FF2B5EF4-FFF2-40B4-BE49-F238E27FC236}">
                  <a16:creationId xmlns:a16="http://schemas.microsoft.com/office/drawing/2014/main" id="{956734B9-FFE8-C7BE-0454-5232620D8E86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270" name="Group 86">
            <a:extLst>
              <a:ext uri="{FF2B5EF4-FFF2-40B4-BE49-F238E27FC236}">
                <a16:creationId xmlns:a16="http://schemas.microsoft.com/office/drawing/2014/main" id="{F492914F-E9F7-B953-5FD7-9375C1DA4C18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857914" y="6080484"/>
            <a:ext cx="116628" cy="166019"/>
            <a:chOff x="0" y="0"/>
            <a:chExt cx="217068" cy="308991"/>
          </a:xfrm>
        </p:grpSpPr>
        <p:sp>
          <p:nvSpPr>
            <p:cNvPr id="271" name="Freeform 87">
              <a:extLst>
                <a:ext uri="{FF2B5EF4-FFF2-40B4-BE49-F238E27FC236}">
                  <a16:creationId xmlns:a16="http://schemas.microsoft.com/office/drawing/2014/main" id="{5DC4F786-D50A-16FB-D567-4AFFD5E2E9B6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272" name="Text Placeholder 85">
            <a:extLst>
              <a:ext uri="{FF2B5EF4-FFF2-40B4-BE49-F238E27FC236}">
                <a16:creationId xmlns:a16="http://schemas.microsoft.com/office/drawing/2014/main" id="{09D4F64B-14BD-1837-C868-3FE8E22A0B4D}"/>
              </a:ext>
            </a:extLst>
          </p:cNvPr>
          <p:cNvSpPr>
            <a:spLocks noGrp="1"/>
          </p:cNvSpPr>
          <p:nvPr>
            <p:ph type="body" sz="quarter" idx="77" hasCustomPrompt="1"/>
          </p:nvPr>
        </p:nvSpPr>
        <p:spPr>
          <a:xfrm>
            <a:off x="2842460" y="4277177"/>
            <a:ext cx="1082710" cy="193076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273" name="Text Placeholder 89">
            <a:extLst>
              <a:ext uri="{FF2B5EF4-FFF2-40B4-BE49-F238E27FC236}">
                <a16:creationId xmlns:a16="http://schemas.microsoft.com/office/drawing/2014/main" id="{F90E4B16-C113-F165-3B4B-8D756AF71F82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2848672" y="5748364"/>
            <a:ext cx="1082710" cy="139530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274" name="Text Placeholder 67">
            <a:extLst>
              <a:ext uri="{FF2B5EF4-FFF2-40B4-BE49-F238E27FC236}">
                <a16:creationId xmlns:a16="http://schemas.microsoft.com/office/drawing/2014/main" id="{3221414B-594D-5E45-548B-685CF541CDC3}"/>
              </a:ext>
            </a:extLst>
          </p:cNvPr>
          <p:cNvSpPr>
            <a:spLocks noGrp="1"/>
          </p:cNvSpPr>
          <p:nvPr>
            <p:ph type="body" sz="quarter" idx="79" hasCustomPrompt="1"/>
          </p:nvPr>
        </p:nvSpPr>
        <p:spPr>
          <a:xfrm>
            <a:off x="3009576" y="6059568"/>
            <a:ext cx="885782" cy="207852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275" name="Group 78">
            <a:extLst>
              <a:ext uri="{FF2B5EF4-FFF2-40B4-BE49-F238E27FC236}">
                <a16:creationId xmlns:a16="http://schemas.microsoft.com/office/drawing/2014/main" id="{E8FD0237-01C6-C35E-7F93-E5242D57D1AC}"/>
              </a:ext>
            </a:extLst>
          </p:cNvPr>
          <p:cNvGrpSpPr/>
          <p:nvPr userDrawn="1"/>
        </p:nvGrpSpPr>
        <p:grpSpPr>
          <a:xfrm>
            <a:off x="4127888" y="4517692"/>
            <a:ext cx="1039523" cy="1422234"/>
            <a:chOff x="0" y="0"/>
            <a:chExt cx="490256" cy="670749"/>
          </a:xfrm>
        </p:grpSpPr>
        <p:sp>
          <p:nvSpPr>
            <p:cNvPr id="276" name="Freeform 79">
              <a:extLst>
                <a:ext uri="{FF2B5EF4-FFF2-40B4-BE49-F238E27FC236}">
                  <a16:creationId xmlns:a16="http://schemas.microsoft.com/office/drawing/2014/main" id="{B68D239C-168F-052A-8607-3D46801BCE49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77" name="TextBox 80">
              <a:extLst>
                <a:ext uri="{FF2B5EF4-FFF2-40B4-BE49-F238E27FC236}">
                  <a16:creationId xmlns:a16="http://schemas.microsoft.com/office/drawing/2014/main" id="{7B17D69A-CEC0-AAD5-04A6-53D00230F6E5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278" name="Picture Placeholder 87">
            <a:extLst>
              <a:ext uri="{FF2B5EF4-FFF2-40B4-BE49-F238E27FC236}">
                <a16:creationId xmlns:a16="http://schemas.microsoft.com/office/drawing/2014/main" id="{21922B9C-F453-9746-DF89-38CAE99A7D05}"/>
              </a:ext>
            </a:extLst>
          </p:cNvPr>
          <p:cNvSpPr>
            <a:spLocks noGrp="1"/>
          </p:cNvSpPr>
          <p:nvPr>
            <p:ph type="pic" sz="quarter" idx="80" hasCustomPrompt="1"/>
          </p:nvPr>
        </p:nvSpPr>
        <p:spPr>
          <a:xfrm>
            <a:off x="4125108" y="4517244"/>
            <a:ext cx="1039523" cy="1422234"/>
          </a:xfrm>
        </p:spPr>
        <p:txBody>
          <a:bodyPr anchor="t">
            <a:noAutofit/>
          </a:bodyPr>
          <a:lstStyle>
            <a:lvl1pPr marL="0" indent="0">
              <a:buNone/>
              <a:defRPr sz="8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279" name="Text Placeholder 79">
            <a:extLst>
              <a:ext uri="{FF2B5EF4-FFF2-40B4-BE49-F238E27FC236}">
                <a16:creationId xmlns:a16="http://schemas.microsoft.com/office/drawing/2014/main" id="{B9294738-0D14-E4FC-11A9-D7B95811C08B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4109654" y="4078127"/>
            <a:ext cx="1082710" cy="193076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280" name="Group 81">
            <a:extLst>
              <a:ext uri="{FF2B5EF4-FFF2-40B4-BE49-F238E27FC236}">
                <a16:creationId xmlns:a16="http://schemas.microsoft.com/office/drawing/2014/main" id="{233538C4-180C-15BC-0B25-7B24A1F56C04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115867" y="5735440"/>
            <a:ext cx="1082710" cy="155312"/>
            <a:chOff x="63500" y="63498"/>
            <a:chExt cx="2015109" cy="289053"/>
          </a:xfrm>
        </p:grpSpPr>
        <p:sp>
          <p:nvSpPr>
            <p:cNvPr id="281" name="Freeform 82">
              <a:extLst>
                <a:ext uri="{FF2B5EF4-FFF2-40B4-BE49-F238E27FC236}">
                  <a16:creationId xmlns:a16="http://schemas.microsoft.com/office/drawing/2014/main" id="{F481FDE9-88E2-A606-D684-282DD29BA471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82" name="Freeform 83">
              <a:extLst>
                <a:ext uri="{FF2B5EF4-FFF2-40B4-BE49-F238E27FC236}">
                  <a16:creationId xmlns:a16="http://schemas.microsoft.com/office/drawing/2014/main" id="{AC219638-E9F8-E572-FE1F-70273435C74B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83" name="Freeform 84">
              <a:extLst>
                <a:ext uri="{FF2B5EF4-FFF2-40B4-BE49-F238E27FC236}">
                  <a16:creationId xmlns:a16="http://schemas.microsoft.com/office/drawing/2014/main" id="{D747C65E-EC21-2546-5002-D7B85C2815C0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284" name="Group 86">
            <a:extLst>
              <a:ext uri="{FF2B5EF4-FFF2-40B4-BE49-F238E27FC236}">
                <a16:creationId xmlns:a16="http://schemas.microsoft.com/office/drawing/2014/main" id="{FA69657F-F399-0BFA-B720-D9576A9CDB8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125108" y="6080484"/>
            <a:ext cx="116628" cy="166019"/>
            <a:chOff x="0" y="0"/>
            <a:chExt cx="217068" cy="308991"/>
          </a:xfrm>
        </p:grpSpPr>
        <p:sp>
          <p:nvSpPr>
            <p:cNvPr id="285" name="Freeform 87">
              <a:extLst>
                <a:ext uri="{FF2B5EF4-FFF2-40B4-BE49-F238E27FC236}">
                  <a16:creationId xmlns:a16="http://schemas.microsoft.com/office/drawing/2014/main" id="{10482E4D-D92E-7139-DD2B-25981D04D4D4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286" name="Text Placeholder 85">
            <a:extLst>
              <a:ext uri="{FF2B5EF4-FFF2-40B4-BE49-F238E27FC236}">
                <a16:creationId xmlns:a16="http://schemas.microsoft.com/office/drawing/2014/main" id="{9191FCF3-3E28-6786-D7CE-F9CF0094D77E}"/>
              </a:ext>
            </a:extLst>
          </p:cNvPr>
          <p:cNvSpPr>
            <a:spLocks noGrp="1"/>
          </p:cNvSpPr>
          <p:nvPr>
            <p:ph type="body" sz="quarter" idx="82" hasCustomPrompt="1"/>
          </p:nvPr>
        </p:nvSpPr>
        <p:spPr>
          <a:xfrm>
            <a:off x="4109654" y="4277177"/>
            <a:ext cx="1082710" cy="193076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287" name="Text Placeholder 89">
            <a:extLst>
              <a:ext uri="{FF2B5EF4-FFF2-40B4-BE49-F238E27FC236}">
                <a16:creationId xmlns:a16="http://schemas.microsoft.com/office/drawing/2014/main" id="{311F4E0A-1EDA-4591-D58B-8B86A9BC463E}"/>
              </a:ext>
            </a:extLst>
          </p:cNvPr>
          <p:cNvSpPr>
            <a:spLocks noGrp="1"/>
          </p:cNvSpPr>
          <p:nvPr>
            <p:ph type="body" sz="quarter" idx="83" hasCustomPrompt="1"/>
          </p:nvPr>
        </p:nvSpPr>
        <p:spPr>
          <a:xfrm>
            <a:off x="4115866" y="5748364"/>
            <a:ext cx="1082710" cy="139530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288" name="Text Placeholder 67">
            <a:extLst>
              <a:ext uri="{FF2B5EF4-FFF2-40B4-BE49-F238E27FC236}">
                <a16:creationId xmlns:a16="http://schemas.microsoft.com/office/drawing/2014/main" id="{9DC4A32F-0DCF-BFE1-F606-0E2FA4EC4298}"/>
              </a:ext>
            </a:extLst>
          </p:cNvPr>
          <p:cNvSpPr>
            <a:spLocks noGrp="1"/>
          </p:cNvSpPr>
          <p:nvPr>
            <p:ph type="body" sz="quarter" idx="84" hasCustomPrompt="1"/>
          </p:nvPr>
        </p:nvSpPr>
        <p:spPr>
          <a:xfrm>
            <a:off x="4276770" y="6059568"/>
            <a:ext cx="885782" cy="207852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289" name="Group 78">
            <a:extLst>
              <a:ext uri="{FF2B5EF4-FFF2-40B4-BE49-F238E27FC236}">
                <a16:creationId xmlns:a16="http://schemas.microsoft.com/office/drawing/2014/main" id="{F4F818AE-A2D1-CB8E-AF69-374E2B00FF30}"/>
              </a:ext>
            </a:extLst>
          </p:cNvPr>
          <p:cNvGrpSpPr/>
          <p:nvPr userDrawn="1"/>
        </p:nvGrpSpPr>
        <p:grpSpPr>
          <a:xfrm>
            <a:off x="5410793" y="4517692"/>
            <a:ext cx="1039523" cy="1422234"/>
            <a:chOff x="0" y="0"/>
            <a:chExt cx="490256" cy="670749"/>
          </a:xfrm>
        </p:grpSpPr>
        <p:sp>
          <p:nvSpPr>
            <p:cNvPr id="290" name="Freeform 79">
              <a:extLst>
                <a:ext uri="{FF2B5EF4-FFF2-40B4-BE49-F238E27FC236}">
                  <a16:creationId xmlns:a16="http://schemas.microsoft.com/office/drawing/2014/main" id="{B626C3D3-A3E1-6C7D-66B3-1B7351EEF3CD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91" name="TextBox 80">
              <a:extLst>
                <a:ext uri="{FF2B5EF4-FFF2-40B4-BE49-F238E27FC236}">
                  <a16:creationId xmlns:a16="http://schemas.microsoft.com/office/drawing/2014/main" id="{C51F75BB-F3B1-DE02-09D7-5ED69275EA76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292" name="Picture Placeholder 87">
            <a:extLst>
              <a:ext uri="{FF2B5EF4-FFF2-40B4-BE49-F238E27FC236}">
                <a16:creationId xmlns:a16="http://schemas.microsoft.com/office/drawing/2014/main" id="{87B78E7C-A569-DF02-254C-B20E78ABD191}"/>
              </a:ext>
            </a:extLst>
          </p:cNvPr>
          <p:cNvSpPr>
            <a:spLocks noGrp="1"/>
          </p:cNvSpPr>
          <p:nvPr>
            <p:ph type="pic" sz="quarter" idx="85" hasCustomPrompt="1"/>
          </p:nvPr>
        </p:nvSpPr>
        <p:spPr>
          <a:xfrm>
            <a:off x="5408013" y="4517244"/>
            <a:ext cx="1039523" cy="1422234"/>
          </a:xfrm>
        </p:spPr>
        <p:txBody>
          <a:bodyPr anchor="t">
            <a:noAutofit/>
          </a:bodyPr>
          <a:lstStyle>
            <a:lvl1pPr marL="0" indent="0">
              <a:buNone/>
              <a:defRPr sz="8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293" name="Text Placeholder 79">
            <a:extLst>
              <a:ext uri="{FF2B5EF4-FFF2-40B4-BE49-F238E27FC236}">
                <a16:creationId xmlns:a16="http://schemas.microsoft.com/office/drawing/2014/main" id="{94FEEF06-45A8-62FC-8972-F0181EE72048}"/>
              </a:ext>
            </a:extLst>
          </p:cNvPr>
          <p:cNvSpPr>
            <a:spLocks noGrp="1"/>
          </p:cNvSpPr>
          <p:nvPr>
            <p:ph type="body" sz="quarter" idx="86" hasCustomPrompt="1"/>
          </p:nvPr>
        </p:nvSpPr>
        <p:spPr>
          <a:xfrm>
            <a:off x="5392559" y="4078127"/>
            <a:ext cx="1082710" cy="193076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294" name="Group 81">
            <a:extLst>
              <a:ext uri="{FF2B5EF4-FFF2-40B4-BE49-F238E27FC236}">
                <a16:creationId xmlns:a16="http://schemas.microsoft.com/office/drawing/2014/main" id="{5964A5C4-C6F6-AEC7-EF8B-CBF6F7288CB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398772" y="5735440"/>
            <a:ext cx="1082710" cy="155312"/>
            <a:chOff x="63500" y="63498"/>
            <a:chExt cx="2015109" cy="289053"/>
          </a:xfrm>
        </p:grpSpPr>
        <p:sp>
          <p:nvSpPr>
            <p:cNvPr id="295" name="Freeform 82">
              <a:extLst>
                <a:ext uri="{FF2B5EF4-FFF2-40B4-BE49-F238E27FC236}">
                  <a16:creationId xmlns:a16="http://schemas.microsoft.com/office/drawing/2014/main" id="{02B23561-CD11-C224-F3CB-2211B716455E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96" name="Freeform 83">
              <a:extLst>
                <a:ext uri="{FF2B5EF4-FFF2-40B4-BE49-F238E27FC236}">
                  <a16:creationId xmlns:a16="http://schemas.microsoft.com/office/drawing/2014/main" id="{3225A557-DCB9-99EF-0B97-BD58EBE0896F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97" name="Freeform 84">
              <a:extLst>
                <a:ext uri="{FF2B5EF4-FFF2-40B4-BE49-F238E27FC236}">
                  <a16:creationId xmlns:a16="http://schemas.microsoft.com/office/drawing/2014/main" id="{99E66654-E5A0-81D0-BD5F-0D65BB13ACEE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298" name="Group 86">
            <a:extLst>
              <a:ext uri="{FF2B5EF4-FFF2-40B4-BE49-F238E27FC236}">
                <a16:creationId xmlns:a16="http://schemas.microsoft.com/office/drawing/2014/main" id="{B6F10BC3-0642-E8AE-25DE-FF0004D8DB7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408013" y="6080484"/>
            <a:ext cx="116628" cy="166019"/>
            <a:chOff x="0" y="0"/>
            <a:chExt cx="217068" cy="308991"/>
          </a:xfrm>
        </p:grpSpPr>
        <p:sp>
          <p:nvSpPr>
            <p:cNvPr id="299" name="Freeform 87">
              <a:extLst>
                <a:ext uri="{FF2B5EF4-FFF2-40B4-BE49-F238E27FC236}">
                  <a16:creationId xmlns:a16="http://schemas.microsoft.com/office/drawing/2014/main" id="{B7E361D8-561D-B6A7-EE67-B9CCA70780F1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300" name="Text Placeholder 85">
            <a:extLst>
              <a:ext uri="{FF2B5EF4-FFF2-40B4-BE49-F238E27FC236}">
                <a16:creationId xmlns:a16="http://schemas.microsoft.com/office/drawing/2014/main" id="{708EA693-914B-2E83-82E7-576FC217BE10}"/>
              </a:ext>
            </a:extLst>
          </p:cNvPr>
          <p:cNvSpPr>
            <a:spLocks noGrp="1"/>
          </p:cNvSpPr>
          <p:nvPr>
            <p:ph type="body" sz="quarter" idx="87" hasCustomPrompt="1"/>
          </p:nvPr>
        </p:nvSpPr>
        <p:spPr>
          <a:xfrm>
            <a:off x="5392559" y="4277177"/>
            <a:ext cx="1082710" cy="193076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301" name="Text Placeholder 89">
            <a:extLst>
              <a:ext uri="{FF2B5EF4-FFF2-40B4-BE49-F238E27FC236}">
                <a16:creationId xmlns:a16="http://schemas.microsoft.com/office/drawing/2014/main" id="{9CDE16C6-0D98-2B8C-12BF-AEAEF26B7520}"/>
              </a:ext>
            </a:extLst>
          </p:cNvPr>
          <p:cNvSpPr>
            <a:spLocks noGrp="1"/>
          </p:cNvSpPr>
          <p:nvPr>
            <p:ph type="body" sz="quarter" idx="88" hasCustomPrompt="1"/>
          </p:nvPr>
        </p:nvSpPr>
        <p:spPr>
          <a:xfrm>
            <a:off x="5398771" y="5748364"/>
            <a:ext cx="1082710" cy="139530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302" name="Text Placeholder 67">
            <a:extLst>
              <a:ext uri="{FF2B5EF4-FFF2-40B4-BE49-F238E27FC236}">
                <a16:creationId xmlns:a16="http://schemas.microsoft.com/office/drawing/2014/main" id="{2EBC80C5-D653-9083-9AE2-B8FCE9751411}"/>
              </a:ext>
            </a:extLst>
          </p:cNvPr>
          <p:cNvSpPr>
            <a:spLocks noGrp="1"/>
          </p:cNvSpPr>
          <p:nvPr>
            <p:ph type="body" sz="quarter" idx="89" hasCustomPrompt="1"/>
          </p:nvPr>
        </p:nvSpPr>
        <p:spPr>
          <a:xfrm>
            <a:off x="5559675" y="6059568"/>
            <a:ext cx="885782" cy="207852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125" name="Group 78">
            <a:extLst>
              <a:ext uri="{FF2B5EF4-FFF2-40B4-BE49-F238E27FC236}">
                <a16:creationId xmlns:a16="http://schemas.microsoft.com/office/drawing/2014/main" id="{D290DD66-2752-84F8-C5E9-EE70C99A3CAD}"/>
              </a:ext>
            </a:extLst>
          </p:cNvPr>
          <p:cNvGrpSpPr/>
          <p:nvPr userDrawn="1"/>
        </p:nvGrpSpPr>
        <p:grpSpPr>
          <a:xfrm>
            <a:off x="311149" y="7210023"/>
            <a:ext cx="1039523" cy="1422234"/>
            <a:chOff x="0" y="0"/>
            <a:chExt cx="490256" cy="670749"/>
          </a:xfrm>
        </p:grpSpPr>
        <p:sp>
          <p:nvSpPr>
            <p:cNvPr id="126" name="Freeform 79">
              <a:extLst>
                <a:ext uri="{FF2B5EF4-FFF2-40B4-BE49-F238E27FC236}">
                  <a16:creationId xmlns:a16="http://schemas.microsoft.com/office/drawing/2014/main" id="{791DD030-2982-ECD8-BA07-B96D8A421E27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27" name="TextBox 80">
              <a:extLst>
                <a:ext uri="{FF2B5EF4-FFF2-40B4-BE49-F238E27FC236}">
                  <a16:creationId xmlns:a16="http://schemas.microsoft.com/office/drawing/2014/main" id="{6F7BE2D6-5FA9-4519-E9F8-419E0CDF0A0D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192" name="Picture Placeholder 87">
            <a:extLst>
              <a:ext uri="{FF2B5EF4-FFF2-40B4-BE49-F238E27FC236}">
                <a16:creationId xmlns:a16="http://schemas.microsoft.com/office/drawing/2014/main" id="{372D1501-AF74-30E1-C923-81077B58CB4E}"/>
              </a:ext>
            </a:extLst>
          </p:cNvPr>
          <p:cNvSpPr>
            <a:spLocks noGrp="1"/>
          </p:cNvSpPr>
          <p:nvPr>
            <p:ph type="pic" sz="quarter" idx="90" hasCustomPrompt="1"/>
          </p:nvPr>
        </p:nvSpPr>
        <p:spPr>
          <a:xfrm>
            <a:off x="308369" y="7209575"/>
            <a:ext cx="1039523" cy="1422234"/>
          </a:xfrm>
        </p:spPr>
        <p:txBody>
          <a:bodyPr anchor="t">
            <a:noAutofit/>
          </a:bodyPr>
          <a:lstStyle>
            <a:lvl1pPr marL="0" indent="0">
              <a:buNone/>
              <a:defRPr sz="8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193" name="Text Placeholder 79">
            <a:extLst>
              <a:ext uri="{FF2B5EF4-FFF2-40B4-BE49-F238E27FC236}">
                <a16:creationId xmlns:a16="http://schemas.microsoft.com/office/drawing/2014/main" id="{8F1F0C78-049F-6450-EE1E-BC1888E34C06}"/>
              </a:ext>
            </a:extLst>
          </p:cNvPr>
          <p:cNvSpPr>
            <a:spLocks noGrp="1"/>
          </p:cNvSpPr>
          <p:nvPr>
            <p:ph type="body" sz="quarter" idx="91" hasCustomPrompt="1"/>
          </p:nvPr>
        </p:nvSpPr>
        <p:spPr>
          <a:xfrm>
            <a:off x="292915" y="6770458"/>
            <a:ext cx="1082710" cy="193076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194" name="Group 81">
            <a:extLst>
              <a:ext uri="{FF2B5EF4-FFF2-40B4-BE49-F238E27FC236}">
                <a16:creationId xmlns:a16="http://schemas.microsoft.com/office/drawing/2014/main" id="{51034A16-A869-B063-8937-AED3CF4495F1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99128" y="8427771"/>
            <a:ext cx="1082710" cy="155312"/>
            <a:chOff x="63500" y="63498"/>
            <a:chExt cx="2015109" cy="289053"/>
          </a:xfrm>
        </p:grpSpPr>
        <p:sp>
          <p:nvSpPr>
            <p:cNvPr id="195" name="Freeform 82">
              <a:extLst>
                <a:ext uri="{FF2B5EF4-FFF2-40B4-BE49-F238E27FC236}">
                  <a16:creationId xmlns:a16="http://schemas.microsoft.com/office/drawing/2014/main" id="{1C0E9E3E-5231-FF1E-5FFE-77D5C95CD0B1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96" name="Freeform 83">
              <a:extLst>
                <a:ext uri="{FF2B5EF4-FFF2-40B4-BE49-F238E27FC236}">
                  <a16:creationId xmlns:a16="http://schemas.microsoft.com/office/drawing/2014/main" id="{09003F98-DAE1-9766-4A71-54615A340637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197" name="Freeform 84">
              <a:extLst>
                <a:ext uri="{FF2B5EF4-FFF2-40B4-BE49-F238E27FC236}">
                  <a16:creationId xmlns:a16="http://schemas.microsoft.com/office/drawing/2014/main" id="{658C0DD2-6295-040D-EC15-CFD22E39F652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198" name="Group 86">
            <a:extLst>
              <a:ext uri="{FF2B5EF4-FFF2-40B4-BE49-F238E27FC236}">
                <a16:creationId xmlns:a16="http://schemas.microsoft.com/office/drawing/2014/main" id="{BCEE00EB-8BB8-FCD9-F574-03023C0BE113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08369" y="8772815"/>
            <a:ext cx="116628" cy="166019"/>
            <a:chOff x="0" y="0"/>
            <a:chExt cx="217068" cy="308991"/>
          </a:xfrm>
        </p:grpSpPr>
        <p:sp>
          <p:nvSpPr>
            <p:cNvPr id="199" name="Freeform 87">
              <a:extLst>
                <a:ext uri="{FF2B5EF4-FFF2-40B4-BE49-F238E27FC236}">
                  <a16:creationId xmlns:a16="http://schemas.microsoft.com/office/drawing/2014/main" id="{2D0AD3BE-943F-CD7C-B01C-74A843B95882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200" name="Text Placeholder 85">
            <a:extLst>
              <a:ext uri="{FF2B5EF4-FFF2-40B4-BE49-F238E27FC236}">
                <a16:creationId xmlns:a16="http://schemas.microsoft.com/office/drawing/2014/main" id="{B52F9A3C-D03F-68B7-AB1B-DB1CCFB065FB}"/>
              </a:ext>
            </a:extLst>
          </p:cNvPr>
          <p:cNvSpPr>
            <a:spLocks noGrp="1"/>
          </p:cNvSpPr>
          <p:nvPr>
            <p:ph type="body" sz="quarter" idx="92" hasCustomPrompt="1"/>
          </p:nvPr>
        </p:nvSpPr>
        <p:spPr>
          <a:xfrm>
            <a:off x="292915" y="6969508"/>
            <a:ext cx="1082710" cy="193076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201" name="Text Placeholder 89">
            <a:extLst>
              <a:ext uri="{FF2B5EF4-FFF2-40B4-BE49-F238E27FC236}">
                <a16:creationId xmlns:a16="http://schemas.microsoft.com/office/drawing/2014/main" id="{77511321-E056-74B5-C7B6-3B03E7252B88}"/>
              </a:ext>
            </a:extLst>
          </p:cNvPr>
          <p:cNvSpPr>
            <a:spLocks noGrp="1"/>
          </p:cNvSpPr>
          <p:nvPr>
            <p:ph type="body" sz="quarter" idx="93" hasCustomPrompt="1"/>
          </p:nvPr>
        </p:nvSpPr>
        <p:spPr>
          <a:xfrm>
            <a:off x="299127" y="8440695"/>
            <a:ext cx="1082710" cy="139530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202" name="Text Placeholder 67">
            <a:extLst>
              <a:ext uri="{FF2B5EF4-FFF2-40B4-BE49-F238E27FC236}">
                <a16:creationId xmlns:a16="http://schemas.microsoft.com/office/drawing/2014/main" id="{2F7B4780-C684-E776-7B7F-37914F431F83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460031" y="8751899"/>
            <a:ext cx="885782" cy="207852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203" name="Group 78">
            <a:extLst>
              <a:ext uri="{FF2B5EF4-FFF2-40B4-BE49-F238E27FC236}">
                <a16:creationId xmlns:a16="http://schemas.microsoft.com/office/drawing/2014/main" id="{26B89F92-89CC-EC2A-AFD1-62F21223E8C9}"/>
              </a:ext>
            </a:extLst>
          </p:cNvPr>
          <p:cNvGrpSpPr/>
          <p:nvPr userDrawn="1"/>
        </p:nvGrpSpPr>
        <p:grpSpPr>
          <a:xfrm>
            <a:off x="1571327" y="7209575"/>
            <a:ext cx="1039523" cy="1422234"/>
            <a:chOff x="0" y="0"/>
            <a:chExt cx="490256" cy="670749"/>
          </a:xfrm>
        </p:grpSpPr>
        <p:sp>
          <p:nvSpPr>
            <p:cNvPr id="204" name="Freeform 79">
              <a:extLst>
                <a:ext uri="{FF2B5EF4-FFF2-40B4-BE49-F238E27FC236}">
                  <a16:creationId xmlns:a16="http://schemas.microsoft.com/office/drawing/2014/main" id="{36B2384D-AE94-4ED0-E028-FAC0C20A4ADB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05" name="TextBox 80">
              <a:extLst>
                <a:ext uri="{FF2B5EF4-FFF2-40B4-BE49-F238E27FC236}">
                  <a16:creationId xmlns:a16="http://schemas.microsoft.com/office/drawing/2014/main" id="{D0AF85CC-5E5B-062C-04B9-4B9CF46ABF00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206" name="Picture Placeholder 87">
            <a:extLst>
              <a:ext uri="{FF2B5EF4-FFF2-40B4-BE49-F238E27FC236}">
                <a16:creationId xmlns:a16="http://schemas.microsoft.com/office/drawing/2014/main" id="{69A97C88-572D-47DE-3DA0-303142CACD91}"/>
              </a:ext>
            </a:extLst>
          </p:cNvPr>
          <p:cNvSpPr>
            <a:spLocks noGrp="1"/>
          </p:cNvSpPr>
          <p:nvPr>
            <p:ph type="pic" sz="quarter" idx="95" hasCustomPrompt="1"/>
          </p:nvPr>
        </p:nvSpPr>
        <p:spPr>
          <a:xfrm>
            <a:off x="1568547" y="7209127"/>
            <a:ext cx="1039523" cy="1422234"/>
          </a:xfrm>
        </p:spPr>
        <p:txBody>
          <a:bodyPr anchor="t">
            <a:noAutofit/>
          </a:bodyPr>
          <a:lstStyle>
            <a:lvl1pPr marL="0" indent="0">
              <a:buNone/>
              <a:defRPr sz="8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207" name="Text Placeholder 79">
            <a:extLst>
              <a:ext uri="{FF2B5EF4-FFF2-40B4-BE49-F238E27FC236}">
                <a16:creationId xmlns:a16="http://schemas.microsoft.com/office/drawing/2014/main" id="{C352DF9C-AB09-F219-11E6-239B45673F57}"/>
              </a:ext>
            </a:extLst>
          </p:cNvPr>
          <p:cNvSpPr>
            <a:spLocks noGrp="1"/>
          </p:cNvSpPr>
          <p:nvPr>
            <p:ph type="body" sz="quarter" idx="96" hasCustomPrompt="1"/>
          </p:nvPr>
        </p:nvSpPr>
        <p:spPr>
          <a:xfrm>
            <a:off x="1553093" y="6770010"/>
            <a:ext cx="1082710" cy="193076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208" name="Group 81">
            <a:extLst>
              <a:ext uri="{FF2B5EF4-FFF2-40B4-BE49-F238E27FC236}">
                <a16:creationId xmlns:a16="http://schemas.microsoft.com/office/drawing/2014/main" id="{30D2E8E7-C39B-854F-1B80-36D9164BEAD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559306" y="8427323"/>
            <a:ext cx="1082710" cy="155312"/>
            <a:chOff x="63500" y="63498"/>
            <a:chExt cx="2015109" cy="289053"/>
          </a:xfrm>
        </p:grpSpPr>
        <p:sp>
          <p:nvSpPr>
            <p:cNvPr id="209" name="Freeform 82">
              <a:extLst>
                <a:ext uri="{FF2B5EF4-FFF2-40B4-BE49-F238E27FC236}">
                  <a16:creationId xmlns:a16="http://schemas.microsoft.com/office/drawing/2014/main" id="{FFDD73AE-358F-F499-A90A-CC0C8D4C5168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10" name="Freeform 83">
              <a:extLst>
                <a:ext uri="{FF2B5EF4-FFF2-40B4-BE49-F238E27FC236}">
                  <a16:creationId xmlns:a16="http://schemas.microsoft.com/office/drawing/2014/main" id="{0E84E354-B814-E2AB-BEE3-DD9FC0E8E5A0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11" name="Freeform 84">
              <a:extLst>
                <a:ext uri="{FF2B5EF4-FFF2-40B4-BE49-F238E27FC236}">
                  <a16:creationId xmlns:a16="http://schemas.microsoft.com/office/drawing/2014/main" id="{7D47154A-915F-F42F-28E1-23555C16C86F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212" name="Group 86">
            <a:extLst>
              <a:ext uri="{FF2B5EF4-FFF2-40B4-BE49-F238E27FC236}">
                <a16:creationId xmlns:a16="http://schemas.microsoft.com/office/drawing/2014/main" id="{7F16B02D-9566-EE3D-051C-7D26B28F9E7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568547" y="8772367"/>
            <a:ext cx="116628" cy="166019"/>
            <a:chOff x="0" y="0"/>
            <a:chExt cx="217068" cy="308991"/>
          </a:xfrm>
        </p:grpSpPr>
        <p:sp>
          <p:nvSpPr>
            <p:cNvPr id="213" name="Freeform 87">
              <a:extLst>
                <a:ext uri="{FF2B5EF4-FFF2-40B4-BE49-F238E27FC236}">
                  <a16:creationId xmlns:a16="http://schemas.microsoft.com/office/drawing/2014/main" id="{EBAF605F-B78F-30EC-972B-09C3D24988FD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214" name="Text Placeholder 85">
            <a:extLst>
              <a:ext uri="{FF2B5EF4-FFF2-40B4-BE49-F238E27FC236}">
                <a16:creationId xmlns:a16="http://schemas.microsoft.com/office/drawing/2014/main" id="{8D952D07-2F77-A245-64B0-861B9C73CD48}"/>
              </a:ext>
            </a:extLst>
          </p:cNvPr>
          <p:cNvSpPr>
            <a:spLocks noGrp="1"/>
          </p:cNvSpPr>
          <p:nvPr>
            <p:ph type="body" sz="quarter" idx="97" hasCustomPrompt="1"/>
          </p:nvPr>
        </p:nvSpPr>
        <p:spPr>
          <a:xfrm>
            <a:off x="1553093" y="6969060"/>
            <a:ext cx="1082710" cy="193076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215" name="Text Placeholder 89">
            <a:extLst>
              <a:ext uri="{FF2B5EF4-FFF2-40B4-BE49-F238E27FC236}">
                <a16:creationId xmlns:a16="http://schemas.microsoft.com/office/drawing/2014/main" id="{F1B80A57-A7D1-0232-90A1-FF0BA9A7749F}"/>
              </a:ext>
            </a:extLst>
          </p:cNvPr>
          <p:cNvSpPr>
            <a:spLocks noGrp="1"/>
          </p:cNvSpPr>
          <p:nvPr>
            <p:ph type="body" sz="quarter" idx="98" hasCustomPrompt="1"/>
          </p:nvPr>
        </p:nvSpPr>
        <p:spPr>
          <a:xfrm>
            <a:off x="1559305" y="8440247"/>
            <a:ext cx="1082710" cy="139530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216" name="Text Placeholder 67">
            <a:extLst>
              <a:ext uri="{FF2B5EF4-FFF2-40B4-BE49-F238E27FC236}">
                <a16:creationId xmlns:a16="http://schemas.microsoft.com/office/drawing/2014/main" id="{90101DDC-7555-C88F-0156-37E042CD8FBF}"/>
              </a:ext>
            </a:extLst>
          </p:cNvPr>
          <p:cNvSpPr>
            <a:spLocks noGrp="1"/>
          </p:cNvSpPr>
          <p:nvPr>
            <p:ph type="body" sz="quarter" idx="99" hasCustomPrompt="1"/>
          </p:nvPr>
        </p:nvSpPr>
        <p:spPr>
          <a:xfrm>
            <a:off x="1720209" y="8751451"/>
            <a:ext cx="885782" cy="207852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217" name="Group 78">
            <a:extLst>
              <a:ext uri="{FF2B5EF4-FFF2-40B4-BE49-F238E27FC236}">
                <a16:creationId xmlns:a16="http://schemas.microsoft.com/office/drawing/2014/main" id="{D1CF85E8-5083-5AAF-8BB6-13AE90CE238B}"/>
              </a:ext>
            </a:extLst>
          </p:cNvPr>
          <p:cNvGrpSpPr/>
          <p:nvPr userDrawn="1"/>
        </p:nvGrpSpPr>
        <p:grpSpPr>
          <a:xfrm>
            <a:off x="2863474" y="7209575"/>
            <a:ext cx="1039523" cy="1422234"/>
            <a:chOff x="0" y="0"/>
            <a:chExt cx="490256" cy="670749"/>
          </a:xfrm>
        </p:grpSpPr>
        <p:sp>
          <p:nvSpPr>
            <p:cNvPr id="218" name="Freeform 79">
              <a:extLst>
                <a:ext uri="{FF2B5EF4-FFF2-40B4-BE49-F238E27FC236}">
                  <a16:creationId xmlns:a16="http://schemas.microsoft.com/office/drawing/2014/main" id="{177323FF-1F69-46DB-1331-F02131373DCE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219" name="TextBox 80">
              <a:extLst>
                <a:ext uri="{FF2B5EF4-FFF2-40B4-BE49-F238E27FC236}">
                  <a16:creationId xmlns:a16="http://schemas.microsoft.com/office/drawing/2014/main" id="{D7877E59-3CA9-71BC-CF99-107DAA392A37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220" name="Picture Placeholder 87">
            <a:extLst>
              <a:ext uri="{FF2B5EF4-FFF2-40B4-BE49-F238E27FC236}">
                <a16:creationId xmlns:a16="http://schemas.microsoft.com/office/drawing/2014/main" id="{D1EA7AA8-FBC5-6875-9448-92674E86CF8F}"/>
              </a:ext>
            </a:extLst>
          </p:cNvPr>
          <p:cNvSpPr>
            <a:spLocks noGrp="1"/>
          </p:cNvSpPr>
          <p:nvPr>
            <p:ph type="pic" sz="quarter" idx="100" hasCustomPrompt="1"/>
          </p:nvPr>
        </p:nvSpPr>
        <p:spPr>
          <a:xfrm>
            <a:off x="2860694" y="7209127"/>
            <a:ext cx="1039523" cy="1422234"/>
          </a:xfrm>
        </p:spPr>
        <p:txBody>
          <a:bodyPr anchor="t">
            <a:noAutofit/>
          </a:bodyPr>
          <a:lstStyle>
            <a:lvl1pPr marL="0" indent="0">
              <a:buNone/>
              <a:defRPr sz="8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221" name="Text Placeholder 79">
            <a:extLst>
              <a:ext uri="{FF2B5EF4-FFF2-40B4-BE49-F238E27FC236}">
                <a16:creationId xmlns:a16="http://schemas.microsoft.com/office/drawing/2014/main" id="{E8C88181-5873-B11C-E387-DEF5D945D294}"/>
              </a:ext>
            </a:extLst>
          </p:cNvPr>
          <p:cNvSpPr>
            <a:spLocks noGrp="1"/>
          </p:cNvSpPr>
          <p:nvPr>
            <p:ph type="body" sz="quarter" idx="101" hasCustomPrompt="1"/>
          </p:nvPr>
        </p:nvSpPr>
        <p:spPr>
          <a:xfrm>
            <a:off x="2845240" y="6770010"/>
            <a:ext cx="1082710" cy="193076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222" name="Group 81">
            <a:extLst>
              <a:ext uri="{FF2B5EF4-FFF2-40B4-BE49-F238E27FC236}">
                <a16:creationId xmlns:a16="http://schemas.microsoft.com/office/drawing/2014/main" id="{24EDFE0F-4822-9DB1-8741-2A630BE2065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851453" y="8427323"/>
            <a:ext cx="1082710" cy="155312"/>
            <a:chOff x="63500" y="63498"/>
            <a:chExt cx="2015109" cy="289053"/>
          </a:xfrm>
        </p:grpSpPr>
        <p:sp>
          <p:nvSpPr>
            <p:cNvPr id="303" name="Freeform 82">
              <a:extLst>
                <a:ext uri="{FF2B5EF4-FFF2-40B4-BE49-F238E27FC236}">
                  <a16:creationId xmlns:a16="http://schemas.microsoft.com/office/drawing/2014/main" id="{F8FB6950-C29F-DDC3-8469-83512D9A331A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304" name="Freeform 83">
              <a:extLst>
                <a:ext uri="{FF2B5EF4-FFF2-40B4-BE49-F238E27FC236}">
                  <a16:creationId xmlns:a16="http://schemas.microsoft.com/office/drawing/2014/main" id="{3F7B8408-63EF-2141-CD8F-0A03B1A9F33B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305" name="Freeform 84">
              <a:extLst>
                <a:ext uri="{FF2B5EF4-FFF2-40B4-BE49-F238E27FC236}">
                  <a16:creationId xmlns:a16="http://schemas.microsoft.com/office/drawing/2014/main" id="{35C3B746-FBAA-F734-AF72-10E4E3776683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306" name="Group 86">
            <a:extLst>
              <a:ext uri="{FF2B5EF4-FFF2-40B4-BE49-F238E27FC236}">
                <a16:creationId xmlns:a16="http://schemas.microsoft.com/office/drawing/2014/main" id="{D222D659-96DA-6827-B409-BD3BC36583D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860694" y="8772367"/>
            <a:ext cx="116628" cy="166019"/>
            <a:chOff x="0" y="0"/>
            <a:chExt cx="217068" cy="308991"/>
          </a:xfrm>
        </p:grpSpPr>
        <p:sp>
          <p:nvSpPr>
            <p:cNvPr id="307" name="Freeform 87">
              <a:extLst>
                <a:ext uri="{FF2B5EF4-FFF2-40B4-BE49-F238E27FC236}">
                  <a16:creationId xmlns:a16="http://schemas.microsoft.com/office/drawing/2014/main" id="{D54109B0-C72C-CB12-5CDE-2C7E28B55793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308" name="Text Placeholder 85">
            <a:extLst>
              <a:ext uri="{FF2B5EF4-FFF2-40B4-BE49-F238E27FC236}">
                <a16:creationId xmlns:a16="http://schemas.microsoft.com/office/drawing/2014/main" id="{7505884F-E973-C4BB-C128-2F0F5C46FDCF}"/>
              </a:ext>
            </a:extLst>
          </p:cNvPr>
          <p:cNvSpPr>
            <a:spLocks noGrp="1"/>
          </p:cNvSpPr>
          <p:nvPr>
            <p:ph type="body" sz="quarter" idx="102" hasCustomPrompt="1"/>
          </p:nvPr>
        </p:nvSpPr>
        <p:spPr>
          <a:xfrm>
            <a:off x="2845240" y="6969060"/>
            <a:ext cx="1082710" cy="193076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309" name="Text Placeholder 89">
            <a:extLst>
              <a:ext uri="{FF2B5EF4-FFF2-40B4-BE49-F238E27FC236}">
                <a16:creationId xmlns:a16="http://schemas.microsoft.com/office/drawing/2014/main" id="{A867A151-BF80-12AD-7FBC-F5E9C88C4E50}"/>
              </a:ext>
            </a:extLst>
          </p:cNvPr>
          <p:cNvSpPr>
            <a:spLocks noGrp="1"/>
          </p:cNvSpPr>
          <p:nvPr>
            <p:ph type="body" sz="quarter" idx="103" hasCustomPrompt="1"/>
          </p:nvPr>
        </p:nvSpPr>
        <p:spPr>
          <a:xfrm>
            <a:off x="2851452" y="8440247"/>
            <a:ext cx="1082710" cy="139530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310" name="Text Placeholder 67">
            <a:extLst>
              <a:ext uri="{FF2B5EF4-FFF2-40B4-BE49-F238E27FC236}">
                <a16:creationId xmlns:a16="http://schemas.microsoft.com/office/drawing/2014/main" id="{5C3D746B-B202-B910-CE78-1133E0A5519D}"/>
              </a:ext>
            </a:extLst>
          </p:cNvPr>
          <p:cNvSpPr>
            <a:spLocks noGrp="1"/>
          </p:cNvSpPr>
          <p:nvPr>
            <p:ph type="body" sz="quarter" idx="104" hasCustomPrompt="1"/>
          </p:nvPr>
        </p:nvSpPr>
        <p:spPr>
          <a:xfrm>
            <a:off x="3012356" y="8751451"/>
            <a:ext cx="885782" cy="207852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311" name="Group 78">
            <a:extLst>
              <a:ext uri="{FF2B5EF4-FFF2-40B4-BE49-F238E27FC236}">
                <a16:creationId xmlns:a16="http://schemas.microsoft.com/office/drawing/2014/main" id="{A027D7D0-BA6E-99DB-B133-81ECCA115A8D}"/>
              </a:ext>
            </a:extLst>
          </p:cNvPr>
          <p:cNvGrpSpPr/>
          <p:nvPr userDrawn="1"/>
        </p:nvGrpSpPr>
        <p:grpSpPr>
          <a:xfrm>
            <a:off x="4130668" y="7209575"/>
            <a:ext cx="1039523" cy="1422234"/>
            <a:chOff x="0" y="0"/>
            <a:chExt cx="490256" cy="670749"/>
          </a:xfrm>
        </p:grpSpPr>
        <p:sp>
          <p:nvSpPr>
            <p:cNvPr id="312" name="Freeform 79">
              <a:extLst>
                <a:ext uri="{FF2B5EF4-FFF2-40B4-BE49-F238E27FC236}">
                  <a16:creationId xmlns:a16="http://schemas.microsoft.com/office/drawing/2014/main" id="{C44921CE-68E9-4EDE-1C61-E97144A3944A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12082" y="0"/>
                  </a:moveTo>
                  <a:lnTo>
                    <a:pt x="278174" y="0"/>
                  </a:lnTo>
                  <a:cubicBezTo>
                    <a:pt x="334422" y="0"/>
                    <a:pt x="388366" y="22344"/>
                    <a:pt x="428139" y="62118"/>
                  </a:cubicBezTo>
                  <a:cubicBezTo>
                    <a:pt x="467912" y="101891"/>
                    <a:pt x="490256" y="155835"/>
                    <a:pt x="490256" y="212082"/>
                  </a:cubicBezTo>
                  <a:lnTo>
                    <a:pt x="490256" y="458667"/>
                  </a:lnTo>
                  <a:cubicBezTo>
                    <a:pt x="490256" y="514915"/>
                    <a:pt x="467912" y="568858"/>
                    <a:pt x="428139" y="608632"/>
                  </a:cubicBezTo>
                  <a:cubicBezTo>
                    <a:pt x="388366" y="648405"/>
                    <a:pt x="334422" y="670749"/>
                    <a:pt x="278174" y="670749"/>
                  </a:cubicBezTo>
                  <a:lnTo>
                    <a:pt x="212082" y="670749"/>
                  </a:lnTo>
                  <a:cubicBezTo>
                    <a:pt x="155835" y="670749"/>
                    <a:pt x="101891" y="648405"/>
                    <a:pt x="62118" y="608632"/>
                  </a:cubicBezTo>
                  <a:cubicBezTo>
                    <a:pt x="22344" y="568858"/>
                    <a:pt x="0" y="514915"/>
                    <a:pt x="0" y="458667"/>
                  </a:cubicBezTo>
                  <a:lnTo>
                    <a:pt x="0" y="212082"/>
                  </a:lnTo>
                  <a:cubicBezTo>
                    <a:pt x="0" y="155835"/>
                    <a:pt x="22344" y="101891"/>
                    <a:pt x="62118" y="62118"/>
                  </a:cubicBezTo>
                  <a:cubicBezTo>
                    <a:pt x="101891" y="22344"/>
                    <a:pt x="155835" y="0"/>
                    <a:pt x="212082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313" name="TextBox 80">
              <a:extLst>
                <a:ext uri="{FF2B5EF4-FFF2-40B4-BE49-F238E27FC236}">
                  <a16:creationId xmlns:a16="http://schemas.microsoft.com/office/drawing/2014/main" id="{0E302CC7-5C50-217F-5C3D-876C9485CD17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9050" tIns="19050" rIns="19050" bIns="19050" rtlCol="0" anchor="ctr"/>
            <a:lstStyle/>
            <a:p>
              <a:pPr algn="ctr">
                <a:lnSpc>
                  <a:spcPts val="849"/>
                </a:lnSpc>
              </a:pPr>
              <a:endParaRPr lang="fr-FR" sz="676" dirty="0"/>
            </a:p>
          </p:txBody>
        </p:sp>
      </p:grpSp>
      <p:sp>
        <p:nvSpPr>
          <p:cNvPr id="314" name="Picture Placeholder 87">
            <a:extLst>
              <a:ext uri="{FF2B5EF4-FFF2-40B4-BE49-F238E27FC236}">
                <a16:creationId xmlns:a16="http://schemas.microsoft.com/office/drawing/2014/main" id="{DA7870A0-E643-1511-48F8-FB3811C714AD}"/>
              </a:ext>
            </a:extLst>
          </p:cNvPr>
          <p:cNvSpPr>
            <a:spLocks noGrp="1"/>
          </p:cNvSpPr>
          <p:nvPr>
            <p:ph type="pic" sz="quarter" idx="105" hasCustomPrompt="1"/>
          </p:nvPr>
        </p:nvSpPr>
        <p:spPr>
          <a:xfrm>
            <a:off x="4127888" y="7209127"/>
            <a:ext cx="1039523" cy="1422234"/>
          </a:xfrm>
        </p:spPr>
        <p:txBody>
          <a:bodyPr anchor="t">
            <a:noAutofit/>
          </a:bodyPr>
          <a:lstStyle>
            <a:lvl1pPr marL="0" indent="0">
              <a:buNone/>
              <a:defRPr sz="8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315" name="Text Placeholder 79">
            <a:extLst>
              <a:ext uri="{FF2B5EF4-FFF2-40B4-BE49-F238E27FC236}">
                <a16:creationId xmlns:a16="http://schemas.microsoft.com/office/drawing/2014/main" id="{005DBA82-F728-122E-1038-F86F7B176672}"/>
              </a:ext>
            </a:extLst>
          </p:cNvPr>
          <p:cNvSpPr>
            <a:spLocks noGrp="1"/>
          </p:cNvSpPr>
          <p:nvPr>
            <p:ph type="body" sz="quarter" idx="106" hasCustomPrompt="1"/>
          </p:nvPr>
        </p:nvSpPr>
        <p:spPr>
          <a:xfrm>
            <a:off x="4112434" y="6770010"/>
            <a:ext cx="1082710" cy="193076"/>
          </a:xfrm>
        </p:spPr>
        <p:txBody>
          <a:bodyPr anchor="ctr">
            <a:normAutofit/>
          </a:bodyPr>
          <a:lstStyle>
            <a:lvl1pPr marL="0" indent="0">
              <a:buNone/>
              <a:defRPr sz="63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grpSp>
        <p:nvGrpSpPr>
          <p:cNvPr id="316" name="Group 81">
            <a:extLst>
              <a:ext uri="{FF2B5EF4-FFF2-40B4-BE49-F238E27FC236}">
                <a16:creationId xmlns:a16="http://schemas.microsoft.com/office/drawing/2014/main" id="{3AD2C029-40C9-42BB-5919-0419CBA34E74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118647" y="8427323"/>
            <a:ext cx="1082710" cy="155312"/>
            <a:chOff x="63500" y="63498"/>
            <a:chExt cx="2015109" cy="289053"/>
          </a:xfrm>
        </p:grpSpPr>
        <p:sp>
          <p:nvSpPr>
            <p:cNvPr id="317" name="Freeform 82">
              <a:extLst>
                <a:ext uri="{FF2B5EF4-FFF2-40B4-BE49-F238E27FC236}">
                  <a16:creationId xmlns:a16="http://schemas.microsoft.com/office/drawing/2014/main" id="{155A7760-8E4B-B964-E452-C95CB3477162}"/>
                </a:ext>
              </a:extLst>
            </p:cNvPr>
            <p:cNvSpPr/>
            <p:nvPr/>
          </p:nvSpPr>
          <p:spPr>
            <a:xfrm>
              <a:off x="63500" y="63498"/>
              <a:ext cx="2015109" cy="285362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318" name="Freeform 83">
              <a:extLst>
                <a:ext uri="{FF2B5EF4-FFF2-40B4-BE49-F238E27FC236}">
                  <a16:creationId xmlns:a16="http://schemas.microsoft.com/office/drawing/2014/main" id="{88144FC2-D74E-CB3B-DF8F-2FAC25D96934}"/>
                </a:ext>
              </a:extLst>
            </p:cNvPr>
            <p:cNvSpPr/>
            <p:nvPr/>
          </p:nvSpPr>
          <p:spPr>
            <a:xfrm>
              <a:off x="63500" y="63498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  <p:sp>
          <p:nvSpPr>
            <p:cNvPr id="319" name="Freeform 84">
              <a:extLst>
                <a:ext uri="{FF2B5EF4-FFF2-40B4-BE49-F238E27FC236}">
                  <a16:creationId xmlns:a16="http://schemas.microsoft.com/office/drawing/2014/main" id="{B16B3085-8E0B-92CE-9F3E-1371B3302351}"/>
                </a:ext>
              </a:extLst>
            </p:cNvPr>
            <p:cNvSpPr/>
            <p:nvPr/>
          </p:nvSpPr>
          <p:spPr>
            <a:xfrm>
              <a:off x="63500" y="336169"/>
              <a:ext cx="2015109" cy="16382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grpSp>
        <p:nvGrpSpPr>
          <p:cNvPr id="320" name="Group 86">
            <a:extLst>
              <a:ext uri="{FF2B5EF4-FFF2-40B4-BE49-F238E27FC236}">
                <a16:creationId xmlns:a16="http://schemas.microsoft.com/office/drawing/2014/main" id="{63E8F92E-60A8-AF48-14AA-DD49834E9F43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127888" y="8772367"/>
            <a:ext cx="116628" cy="166019"/>
            <a:chOff x="0" y="0"/>
            <a:chExt cx="217068" cy="308991"/>
          </a:xfrm>
        </p:grpSpPr>
        <p:sp>
          <p:nvSpPr>
            <p:cNvPr id="321" name="Freeform 87">
              <a:extLst>
                <a:ext uri="{FF2B5EF4-FFF2-40B4-BE49-F238E27FC236}">
                  <a16:creationId xmlns:a16="http://schemas.microsoft.com/office/drawing/2014/main" id="{02FA0C27-75E1-EA92-2393-AE6C47438979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fr-FR" sz="676" dirty="0"/>
            </a:p>
          </p:txBody>
        </p:sp>
      </p:grpSp>
      <p:sp>
        <p:nvSpPr>
          <p:cNvPr id="322" name="Text Placeholder 85">
            <a:extLst>
              <a:ext uri="{FF2B5EF4-FFF2-40B4-BE49-F238E27FC236}">
                <a16:creationId xmlns:a16="http://schemas.microsoft.com/office/drawing/2014/main" id="{3EBF74AE-52EB-AB3C-B4A7-2308544B015E}"/>
              </a:ext>
            </a:extLst>
          </p:cNvPr>
          <p:cNvSpPr>
            <a:spLocks noGrp="1"/>
          </p:cNvSpPr>
          <p:nvPr>
            <p:ph type="body" sz="quarter" idx="107" hasCustomPrompt="1"/>
          </p:nvPr>
        </p:nvSpPr>
        <p:spPr>
          <a:xfrm>
            <a:off x="4112434" y="6969060"/>
            <a:ext cx="1082710" cy="193076"/>
          </a:xfrm>
        </p:spPr>
        <p:txBody>
          <a:bodyPr anchor="ctr">
            <a:noAutofit/>
          </a:bodyPr>
          <a:lstStyle>
            <a:lvl1pPr marL="0" indent="0">
              <a:buNone/>
              <a:defRPr sz="63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323" name="Text Placeholder 89">
            <a:extLst>
              <a:ext uri="{FF2B5EF4-FFF2-40B4-BE49-F238E27FC236}">
                <a16:creationId xmlns:a16="http://schemas.microsoft.com/office/drawing/2014/main" id="{76524775-E024-ACBD-7E96-645D867A95CD}"/>
              </a:ext>
            </a:extLst>
          </p:cNvPr>
          <p:cNvSpPr>
            <a:spLocks noGrp="1"/>
          </p:cNvSpPr>
          <p:nvPr>
            <p:ph type="body" sz="quarter" idx="108" hasCustomPrompt="1"/>
          </p:nvPr>
        </p:nvSpPr>
        <p:spPr>
          <a:xfrm>
            <a:off x="4118646" y="8440247"/>
            <a:ext cx="1082710" cy="139530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résentation</a:t>
            </a:r>
            <a:endParaRPr lang="en-US" dirty="0"/>
          </a:p>
        </p:txBody>
      </p:sp>
      <p:sp>
        <p:nvSpPr>
          <p:cNvPr id="324" name="Text Placeholder 67">
            <a:extLst>
              <a:ext uri="{FF2B5EF4-FFF2-40B4-BE49-F238E27FC236}">
                <a16:creationId xmlns:a16="http://schemas.microsoft.com/office/drawing/2014/main" id="{E1F2B261-D285-DA26-FAD9-980890B7A2C8}"/>
              </a:ext>
            </a:extLst>
          </p:cNvPr>
          <p:cNvSpPr>
            <a:spLocks noGrp="1"/>
          </p:cNvSpPr>
          <p:nvPr>
            <p:ph type="body" sz="quarter" idx="109" hasCustomPrompt="1"/>
          </p:nvPr>
        </p:nvSpPr>
        <p:spPr>
          <a:xfrm>
            <a:off x="4279550" y="8751451"/>
            <a:ext cx="885782" cy="207852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417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 peo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84">
            <a:extLst>
              <a:ext uri="{FF2B5EF4-FFF2-40B4-BE49-F238E27FC236}">
                <a16:creationId xmlns:a16="http://schemas.microsoft.com/office/drawing/2014/main" id="{E28A8B0B-92D1-9E27-3B0D-851576223A06}"/>
              </a:ext>
            </a:extLst>
          </p:cNvPr>
          <p:cNvGrpSpPr/>
          <p:nvPr/>
        </p:nvGrpSpPr>
        <p:grpSpPr>
          <a:xfrm>
            <a:off x="1304881" y="1619671"/>
            <a:ext cx="851600" cy="1165127"/>
            <a:chOff x="0" y="0"/>
            <a:chExt cx="490256" cy="670749"/>
          </a:xfrm>
        </p:grpSpPr>
        <p:sp>
          <p:nvSpPr>
            <p:cNvPr id="479" name="Freeform 185">
              <a:extLst>
                <a:ext uri="{FF2B5EF4-FFF2-40B4-BE49-F238E27FC236}">
                  <a16:creationId xmlns:a16="http://schemas.microsoft.com/office/drawing/2014/main" id="{A8E8DE7E-B3E7-B4C3-63CC-9DFAD282C2A2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480" name="TextBox 186">
              <a:extLst>
                <a:ext uri="{FF2B5EF4-FFF2-40B4-BE49-F238E27FC236}">
                  <a16:creationId xmlns:a16="http://schemas.microsoft.com/office/drawing/2014/main" id="{51512AE1-5FF8-8499-BBE3-CBB2290FD7FE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6DF69D7E-3DE5-E271-04D5-AF6FD1721E6B}"/>
              </a:ext>
            </a:extLst>
          </p:cNvPr>
          <p:cNvGrpSpPr/>
          <p:nvPr userDrawn="1"/>
        </p:nvGrpSpPr>
        <p:grpSpPr>
          <a:xfrm>
            <a:off x="401449" y="152400"/>
            <a:ext cx="6055103" cy="765599"/>
            <a:chOff x="381630" y="609600"/>
            <a:chExt cx="6055103" cy="765599"/>
          </a:xfrm>
        </p:grpSpPr>
        <p:grpSp>
          <p:nvGrpSpPr>
            <p:cNvPr id="7" name="Group 2">
              <a:extLst>
                <a:ext uri="{FF2B5EF4-FFF2-40B4-BE49-F238E27FC236}">
                  <a16:creationId xmlns:a16="http://schemas.microsoft.com/office/drawing/2014/main" id="{EDB0AF1C-7F9E-EB1F-89CA-C2EA5D73418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81630" y="609600"/>
              <a:ext cx="941620" cy="765599"/>
              <a:chOff x="0" y="0"/>
              <a:chExt cx="2557920" cy="2079765"/>
            </a:xfrm>
          </p:grpSpPr>
          <p:sp>
            <p:nvSpPr>
              <p:cNvPr id="37" name="Freeform 3">
                <a:extLst>
                  <a:ext uri="{FF2B5EF4-FFF2-40B4-BE49-F238E27FC236}">
                    <a16:creationId xmlns:a16="http://schemas.microsoft.com/office/drawing/2014/main" id="{44DA2581-199E-EE5A-D447-D191C84616CE}"/>
                  </a:ext>
                </a:extLst>
              </p:cNvPr>
              <p:cNvSpPr/>
              <p:nvPr/>
            </p:nvSpPr>
            <p:spPr>
              <a:xfrm>
                <a:off x="63500" y="63500"/>
                <a:ext cx="1372108" cy="1952752"/>
              </a:xfrm>
              <a:custGeom>
                <a:avLst/>
                <a:gdLst/>
                <a:ahLst/>
                <a:cxnLst/>
                <a:rect l="l" t="t" r="r" b="b"/>
                <a:pathLst>
                  <a:path w="1372108" h="1952752">
                    <a:moveTo>
                      <a:pt x="1372108" y="210439"/>
                    </a:moveTo>
                    <a:lnTo>
                      <a:pt x="267589" y="1952752"/>
                    </a:lnTo>
                    <a:lnTo>
                      <a:pt x="0" y="1952752"/>
                    </a:lnTo>
                    <a:lnTo>
                      <a:pt x="1238631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8" name="Freeform 4">
                <a:extLst>
                  <a:ext uri="{FF2B5EF4-FFF2-40B4-BE49-F238E27FC236}">
                    <a16:creationId xmlns:a16="http://schemas.microsoft.com/office/drawing/2014/main" id="{C6DBFCBE-7784-6CF9-1152-79FB5E99E9CD}"/>
                  </a:ext>
                </a:extLst>
              </p:cNvPr>
              <p:cNvSpPr/>
              <p:nvPr/>
            </p:nvSpPr>
            <p:spPr>
              <a:xfrm>
                <a:off x="427355" y="349758"/>
                <a:ext cx="1104519" cy="1666494"/>
              </a:xfrm>
              <a:custGeom>
                <a:avLst/>
                <a:gdLst/>
                <a:ahLst/>
                <a:cxnLst/>
                <a:rect l="l" t="t" r="r" b="b"/>
                <a:pathLst>
                  <a:path w="1104519" h="1666494">
                    <a:moveTo>
                      <a:pt x="1104519" y="75946"/>
                    </a:moveTo>
                    <a:lnTo>
                      <a:pt x="96139" y="1666494"/>
                    </a:lnTo>
                    <a:lnTo>
                      <a:pt x="0" y="1666494"/>
                    </a:lnTo>
                    <a:lnTo>
                      <a:pt x="1056386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9" name="Freeform 5">
                <a:extLst>
                  <a:ext uri="{FF2B5EF4-FFF2-40B4-BE49-F238E27FC236}">
                    <a16:creationId xmlns:a16="http://schemas.microsoft.com/office/drawing/2014/main" id="{14E3C689-339A-88A3-BB19-D025AB2DFD6D}"/>
                  </a:ext>
                </a:extLst>
              </p:cNvPr>
              <p:cNvSpPr/>
              <p:nvPr/>
            </p:nvSpPr>
            <p:spPr>
              <a:xfrm>
                <a:off x="619760" y="501523"/>
                <a:ext cx="1008380" cy="1514729"/>
              </a:xfrm>
              <a:custGeom>
                <a:avLst/>
                <a:gdLst/>
                <a:ahLst/>
                <a:cxnLst/>
                <a:rect l="l" t="t" r="r" b="b"/>
                <a:pathLst>
                  <a:path w="1008380" h="1514729">
                    <a:moveTo>
                      <a:pt x="1008380" y="75819"/>
                    </a:moveTo>
                    <a:lnTo>
                      <a:pt x="96266" y="1514729"/>
                    </a:lnTo>
                    <a:lnTo>
                      <a:pt x="0" y="1514729"/>
                    </a:lnTo>
                    <a:lnTo>
                      <a:pt x="960247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0" name="Freeform 6">
                <a:extLst>
                  <a:ext uri="{FF2B5EF4-FFF2-40B4-BE49-F238E27FC236}">
                    <a16:creationId xmlns:a16="http://schemas.microsoft.com/office/drawing/2014/main" id="{8A9A4C90-D29D-399B-A811-FE1A04570E93}"/>
                  </a:ext>
                </a:extLst>
              </p:cNvPr>
              <p:cNvSpPr/>
              <p:nvPr/>
            </p:nvSpPr>
            <p:spPr>
              <a:xfrm>
                <a:off x="812038" y="653288"/>
                <a:ext cx="912368" cy="1362964"/>
              </a:xfrm>
              <a:custGeom>
                <a:avLst/>
                <a:gdLst/>
                <a:ahLst/>
                <a:cxnLst/>
                <a:rect l="l" t="t" r="r" b="b"/>
                <a:pathLst>
                  <a:path w="912368" h="1362964">
                    <a:moveTo>
                      <a:pt x="912368" y="75819"/>
                    </a:moveTo>
                    <a:lnTo>
                      <a:pt x="96266" y="1362964"/>
                    </a:lnTo>
                    <a:lnTo>
                      <a:pt x="0" y="1362964"/>
                    </a:lnTo>
                    <a:lnTo>
                      <a:pt x="864235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1" name="Freeform 7">
                <a:extLst>
                  <a:ext uri="{FF2B5EF4-FFF2-40B4-BE49-F238E27FC236}">
                    <a16:creationId xmlns:a16="http://schemas.microsoft.com/office/drawing/2014/main" id="{73EF8E18-6CB1-6DF7-0F6B-A70C65464237}"/>
                  </a:ext>
                </a:extLst>
              </p:cNvPr>
              <p:cNvSpPr/>
              <p:nvPr/>
            </p:nvSpPr>
            <p:spPr>
              <a:xfrm>
                <a:off x="1004570" y="805180"/>
                <a:ext cx="815975" cy="1211072"/>
              </a:xfrm>
              <a:custGeom>
                <a:avLst/>
                <a:gdLst/>
                <a:ahLst/>
                <a:cxnLst/>
                <a:rect l="l" t="t" r="r" b="b"/>
                <a:pathLst>
                  <a:path w="815975" h="1211072">
                    <a:moveTo>
                      <a:pt x="815975" y="75692"/>
                    </a:moveTo>
                    <a:lnTo>
                      <a:pt x="96139" y="1211072"/>
                    </a:lnTo>
                    <a:lnTo>
                      <a:pt x="0" y="1211072"/>
                    </a:lnTo>
                    <a:lnTo>
                      <a:pt x="767969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2" name="Freeform 8">
                <a:extLst>
                  <a:ext uri="{FF2B5EF4-FFF2-40B4-BE49-F238E27FC236}">
                    <a16:creationId xmlns:a16="http://schemas.microsoft.com/office/drawing/2014/main" id="{DFF34160-02E5-4682-9C50-5F0E4875963F}"/>
                  </a:ext>
                </a:extLst>
              </p:cNvPr>
              <p:cNvSpPr/>
              <p:nvPr/>
            </p:nvSpPr>
            <p:spPr>
              <a:xfrm>
                <a:off x="1196975" y="956691"/>
                <a:ext cx="719709" cy="1059561"/>
              </a:xfrm>
              <a:custGeom>
                <a:avLst/>
                <a:gdLst/>
                <a:ahLst/>
                <a:cxnLst/>
                <a:rect l="l" t="t" r="r" b="b"/>
                <a:pathLst>
                  <a:path w="719709" h="1059561">
                    <a:moveTo>
                      <a:pt x="719709" y="75946"/>
                    </a:moveTo>
                    <a:lnTo>
                      <a:pt x="96139" y="1059561"/>
                    </a:lnTo>
                    <a:lnTo>
                      <a:pt x="0" y="1059561"/>
                    </a:lnTo>
                    <a:lnTo>
                      <a:pt x="671703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3" name="Freeform 9">
                <a:extLst>
                  <a:ext uri="{FF2B5EF4-FFF2-40B4-BE49-F238E27FC236}">
                    <a16:creationId xmlns:a16="http://schemas.microsoft.com/office/drawing/2014/main" id="{0A58EA7C-47D9-62DA-1177-AE2F66DD29BE}"/>
                  </a:ext>
                </a:extLst>
              </p:cNvPr>
              <p:cNvSpPr/>
              <p:nvPr/>
            </p:nvSpPr>
            <p:spPr>
              <a:xfrm>
                <a:off x="1389380" y="1108456"/>
                <a:ext cx="623570" cy="907796"/>
              </a:xfrm>
              <a:custGeom>
                <a:avLst/>
                <a:gdLst/>
                <a:ahLst/>
                <a:cxnLst/>
                <a:rect l="l" t="t" r="r" b="b"/>
                <a:pathLst>
                  <a:path w="623570" h="907796">
                    <a:moveTo>
                      <a:pt x="623570" y="75946"/>
                    </a:moveTo>
                    <a:lnTo>
                      <a:pt x="96139" y="907796"/>
                    </a:lnTo>
                    <a:lnTo>
                      <a:pt x="0" y="907796"/>
                    </a:lnTo>
                    <a:lnTo>
                      <a:pt x="575564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4" name="Freeform 10">
                <a:extLst>
                  <a:ext uri="{FF2B5EF4-FFF2-40B4-BE49-F238E27FC236}">
                    <a16:creationId xmlns:a16="http://schemas.microsoft.com/office/drawing/2014/main" id="{F47F8B13-20CC-6B3B-DC20-36F7F96957A8}"/>
                  </a:ext>
                </a:extLst>
              </p:cNvPr>
              <p:cNvSpPr/>
              <p:nvPr/>
            </p:nvSpPr>
            <p:spPr>
              <a:xfrm>
                <a:off x="1581658" y="1260221"/>
                <a:ext cx="527431" cy="756031"/>
              </a:xfrm>
              <a:custGeom>
                <a:avLst/>
                <a:gdLst/>
                <a:ahLst/>
                <a:cxnLst/>
                <a:rect l="l" t="t" r="r" b="b"/>
                <a:pathLst>
                  <a:path w="527431" h="756031">
                    <a:moveTo>
                      <a:pt x="527431" y="75819"/>
                    </a:moveTo>
                    <a:lnTo>
                      <a:pt x="96139" y="756031"/>
                    </a:lnTo>
                    <a:lnTo>
                      <a:pt x="0" y="756031"/>
                    </a:lnTo>
                    <a:lnTo>
                      <a:pt x="479425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5" name="Freeform 11">
                <a:extLst>
                  <a:ext uri="{FF2B5EF4-FFF2-40B4-BE49-F238E27FC236}">
                    <a16:creationId xmlns:a16="http://schemas.microsoft.com/office/drawing/2014/main" id="{AD1369D2-002B-1DBF-692F-812898BC6CAB}"/>
                  </a:ext>
                </a:extLst>
              </p:cNvPr>
              <p:cNvSpPr/>
              <p:nvPr/>
            </p:nvSpPr>
            <p:spPr>
              <a:xfrm>
                <a:off x="1774063" y="1411859"/>
                <a:ext cx="431165" cy="604393"/>
              </a:xfrm>
              <a:custGeom>
                <a:avLst/>
                <a:gdLst/>
                <a:ahLst/>
                <a:cxnLst/>
                <a:rect l="l" t="t" r="r" b="b"/>
                <a:pathLst>
                  <a:path w="431165" h="604393">
                    <a:moveTo>
                      <a:pt x="431165" y="75819"/>
                    </a:moveTo>
                    <a:lnTo>
                      <a:pt x="96139" y="604393"/>
                    </a:lnTo>
                    <a:lnTo>
                      <a:pt x="0" y="604393"/>
                    </a:lnTo>
                    <a:lnTo>
                      <a:pt x="383159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6" name="Freeform 12">
                <a:extLst>
                  <a:ext uri="{FF2B5EF4-FFF2-40B4-BE49-F238E27FC236}">
                    <a16:creationId xmlns:a16="http://schemas.microsoft.com/office/drawing/2014/main" id="{68091D8F-E38F-9BFF-A4D0-75AE3983E297}"/>
                  </a:ext>
                </a:extLst>
              </p:cNvPr>
              <p:cNvSpPr/>
              <p:nvPr/>
            </p:nvSpPr>
            <p:spPr>
              <a:xfrm>
                <a:off x="1966468" y="1563370"/>
                <a:ext cx="335026" cy="452882"/>
              </a:xfrm>
              <a:custGeom>
                <a:avLst/>
                <a:gdLst/>
                <a:ahLst/>
                <a:cxnLst/>
                <a:rect l="l" t="t" r="r" b="b"/>
                <a:pathLst>
                  <a:path w="335026" h="452882">
                    <a:moveTo>
                      <a:pt x="335026" y="75946"/>
                    </a:moveTo>
                    <a:lnTo>
                      <a:pt x="96266" y="452882"/>
                    </a:lnTo>
                    <a:lnTo>
                      <a:pt x="0" y="452882"/>
                    </a:lnTo>
                    <a:lnTo>
                      <a:pt x="286893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7" name="Freeform 13">
                <a:extLst>
                  <a:ext uri="{FF2B5EF4-FFF2-40B4-BE49-F238E27FC236}">
                    <a16:creationId xmlns:a16="http://schemas.microsoft.com/office/drawing/2014/main" id="{2E9B42EA-2E52-5C8B-B196-FD405BF2C99F}"/>
                  </a:ext>
                </a:extLst>
              </p:cNvPr>
              <p:cNvSpPr/>
              <p:nvPr/>
            </p:nvSpPr>
            <p:spPr>
              <a:xfrm>
                <a:off x="2158873" y="1715135"/>
                <a:ext cx="238887" cy="301117"/>
              </a:xfrm>
              <a:custGeom>
                <a:avLst/>
                <a:gdLst/>
                <a:ahLst/>
                <a:cxnLst/>
                <a:rect l="l" t="t" r="r" b="b"/>
                <a:pathLst>
                  <a:path w="238887" h="301117">
                    <a:moveTo>
                      <a:pt x="238887" y="76073"/>
                    </a:moveTo>
                    <a:lnTo>
                      <a:pt x="96266" y="301117"/>
                    </a:lnTo>
                    <a:lnTo>
                      <a:pt x="0" y="301117"/>
                    </a:lnTo>
                    <a:lnTo>
                      <a:pt x="190754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8" name="Freeform 14">
                <a:extLst>
                  <a:ext uri="{FF2B5EF4-FFF2-40B4-BE49-F238E27FC236}">
                    <a16:creationId xmlns:a16="http://schemas.microsoft.com/office/drawing/2014/main" id="{AD86B335-3967-2124-E690-BB0C350750E8}"/>
                  </a:ext>
                </a:extLst>
              </p:cNvPr>
              <p:cNvSpPr/>
              <p:nvPr/>
            </p:nvSpPr>
            <p:spPr>
              <a:xfrm>
                <a:off x="2351405" y="1867027"/>
                <a:ext cx="143002" cy="149225"/>
              </a:xfrm>
              <a:custGeom>
                <a:avLst/>
                <a:gdLst/>
                <a:ahLst/>
                <a:cxnLst/>
                <a:rect l="l" t="t" r="r" b="b"/>
                <a:pathLst>
                  <a:path w="143002" h="149225">
                    <a:moveTo>
                      <a:pt x="143002" y="76581"/>
                    </a:moveTo>
                    <a:lnTo>
                      <a:pt x="143002" y="76708"/>
                    </a:lnTo>
                    <a:lnTo>
                      <a:pt x="97028" y="149225"/>
                    </a:lnTo>
                    <a:lnTo>
                      <a:pt x="0" y="149225"/>
                    </a:lnTo>
                    <a:lnTo>
                      <a:pt x="94488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8" name="Group 17">
              <a:extLst>
                <a:ext uri="{FF2B5EF4-FFF2-40B4-BE49-F238E27FC236}">
                  <a16:creationId xmlns:a16="http://schemas.microsoft.com/office/drawing/2014/main" id="{BFDD54D1-7D0A-6064-89AC-502A1FE6082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506078" y="1175057"/>
              <a:ext cx="250121" cy="127438"/>
              <a:chOff x="0" y="0"/>
              <a:chExt cx="679463" cy="346189"/>
            </a:xfrm>
          </p:grpSpPr>
          <p:sp>
            <p:nvSpPr>
              <p:cNvPr id="35" name="Freeform 18">
                <a:extLst>
                  <a:ext uri="{FF2B5EF4-FFF2-40B4-BE49-F238E27FC236}">
                    <a16:creationId xmlns:a16="http://schemas.microsoft.com/office/drawing/2014/main" id="{E3AC879A-5CA7-D87A-C6ED-AB251A99F669}"/>
                  </a:ext>
                </a:extLst>
              </p:cNvPr>
              <p:cNvSpPr/>
              <p:nvPr/>
            </p:nvSpPr>
            <p:spPr>
              <a:xfrm>
                <a:off x="63500" y="63500"/>
                <a:ext cx="248666" cy="219075"/>
              </a:xfrm>
              <a:custGeom>
                <a:avLst/>
                <a:gdLst/>
                <a:ahLst/>
                <a:cxnLst/>
                <a:rect l="l" t="t" r="r" b="b"/>
                <a:pathLst>
                  <a:path w="248666" h="219075">
                    <a:moveTo>
                      <a:pt x="0" y="109093"/>
                    </a:moveTo>
                    <a:lnTo>
                      <a:pt x="0" y="0"/>
                    </a:lnTo>
                    <a:lnTo>
                      <a:pt x="40259" y="0"/>
                    </a:lnTo>
                    <a:lnTo>
                      <a:pt x="40259" y="107950"/>
                    </a:lnTo>
                    <a:cubicBezTo>
                      <a:pt x="40259" y="146685"/>
                      <a:pt x="55880" y="184912"/>
                      <a:pt x="124460" y="184912"/>
                    </a:cubicBezTo>
                    <a:cubicBezTo>
                      <a:pt x="192786" y="184912"/>
                      <a:pt x="208407" y="146431"/>
                      <a:pt x="208407" y="107950"/>
                    </a:cubicBezTo>
                    <a:lnTo>
                      <a:pt x="208407" y="0"/>
                    </a:lnTo>
                    <a:lnTo>
                      <a:pt x="248666" y="0"/>
                    </a:lnTo>
                    <a:lnTo>
                      <a:pt x="248666" y="109093"/>
                    </a:lnTo>
                    <a:cubicBezTo>
                      <a:pt x="248666" y="174371"/>
                      <a:pt x="216789" y="219075"/>
                      <a:pt x="124460" y="219075"/>
                    </a:cubicBezTo>
                    <a:cubicBezTo>
                      <a:pt x="31877" y="219075"/>
                      <a:pt x="0" y="174244"/>
                      <a:pt x="0" y="109093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6" name="Freeform 19">
                <a:extLst>
                  <a:ext uri="{FF2B5EF4-FFF2-40B4-BE49-F238E27FC236}">
                    <a16:creationId xmlns:a16="http://schemas.microsoft.com/office/drawing/2014/main" id="{C4DA020A-BC56-8402-5C27-A135BB426A9E}"/>
                  </a:ext>
                </a:extLst>
              </p:cNvPr>
              <p:cNvSpPr/>
              <p:nvPr/>
            </p:nvSpPr>
            <p:spPr>
              <a:xfrm>
                <a:off x="355600" y="63500"/>
                <a:ext cx="260350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60350" h="213106">
                    <a:moveTo>
                      <a:pt x="0" y="0"/>
                    </a:moveTo>
                    <a:lnTo>
                      <a:pt x="59182" y="0"/>
                    </a:lnTo>
                    <a:lnTo>
                      <a:pt x="220345" y="176784"/>
                    </a:lnTo>
                    <a:lnTo>
                      <a:pt x="220345" y="0"/>
                    </a:lnTo>
                    <a:lnTo>
                      <a:pt x="260350" y="0"/>
                    </a:lnTo>
                    <a:lnTo>
                      <a:pt x="260350" y="213106"/>
                    </a:lnTo>
                    <a:lnTo>
                      <a:pt x="201422" y="213106"/>
                    </a:lnTo>
                    <a:lnTo>
                      <a:pt x="40259" y="36322"/>
                    </a:lnTo>
                    <a:lnTo>
                      <a:pt x="40259" y="213106"/>
                    </a:ln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9" name="Group 20">
              <a:extLst>
                <a:ext uri="{FF2B5EF4-FFF2-40B4-BE49-F238E27FC236}">
                  <a16:creationId xmlns:a16="http://schemas.microsoft.com/office/drawing/2014/main" id="{CFDBD551-77AD-8716-168F-B509F1822F4C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769180" y="1173068"/>
              <a:ext cx="793372" cy="129423"/>
              <a:chOff x="0" y="0"/>
              <a:chExt cx="2155203" cy="351574"/>
            </a:xfrm>
          </p:grpSpPr>
          <p:sp>
            <p:nvSpPr>
              <p:cNvPr id="27" name="Freeform 21">
                <a:extLst>
                  <a:ext uri="{FF2B5EF4-FFF2-40B4-BE49-F238E27FC236}">
                    <a16:creationId xmlns:a16="http://schemas.microsoft.com/office/drawing/2014/main" id="{A720F2F7-77F0-6EF3-C4FC-42B95582BC5A}"/>
                  </a:ext>
                </a:extLst>
              </p:cNvPr>
              <p:cNvSpPr/>
              <p:nvPr/>
            </p:nvSpPr>
            <p:spPr>
              <a:xfrm>
                <a:off x="63500" y="63500"/>
                <a:ext cx="254635" cy="224536"/>
              </a:xfrm>
              <a:custGeom>
                <a:avLst/>
                <a:gdLst/>
                <a:ahLst/>
                <a:cxnLst/>
                <a:rect l="l" t="t" r="r" b="b"/>
                <a:pathLst>
                  <a:path w="254635" h="224536">
                    <a:moveTo>
                      <a:pt x="0" y="147320"/>
                    </a:moveTo>
                    <a:lnTo>
                      <a:pt x="41783" y="147320"/>
                    </a:lnTo>
                    <a:cubicBezTo>
                      <a:pt x="41783" y="181356"/>
                      <a:pt x="68834" y="194564"/>
                      <a:pt x="133477" y="194564"/>
                    </a:cubicBezTo>
                    <a:cubicBezTo>
                      <a:pt x="189738" y="194564"/>
                      <a:pt x="213106" y="185293"/>
                      <a:pt x="213106" y="159639"/>
                    </a:cubicBezTo>
                    <a:cubicBezTo>
                      <a:pt x="213106" y="134366"/>
                      <a:pt x="195707" y="130810"/>
                      <a:pt x="131318" y="126619"/>
                    </a:cubicBezTo>
                    <a:lnTo>
                      <a:pt x="119253" y="125730"/>
                    </a:lnTo>
                    <a:cubicBezTo>
                      <a:pt x="35687" y="120650"/>
                      <a:pt x="6223" y="103759"/>
                      <a:pt x="6223" y="60452"/>
                    </a:cubicBezTo>
                    <a:cubicBezTo>
                      <a:pt x="6350" y="18034"/>
                      <a:pt x="47498" y="0"/>
                      <a:pt x="122428" y="0"/>
                    </a:cubicBezTo>
                    <a:cubicBezTo>
                      <a:pt x="203581" y="0"/>
                      <a:pt x="244475" y="24003"/>
                      <a:pt x="245745" y="73660"/>
                    </a:cubicBezTo>
                    <a:lnTo>
                      <a:pt x="204216" y="73660"/>
                    </a:lnTo>
                    <a:cubicBezTo>
                      <a:pt x="204216" y="40259"/>
                      <a:pt x="174371" y="30099"/>
                      <a:pt x="119126" y="30099"/>
                    </a:cubicBezTo>
                    <a:cubicBezTo>
                      <a:pt x="67437" y="30099"/>
                      <a:pt x="47879" y="38481"/>
                      <a:pt x="47879" y="60452"/>
                    </a:cubicBezTo>
                    <a:cubicBezTo>
                      <a:pt x="47879" y="85344"/>
                      <a:pt x="65913" y="90805"/>
                      <a:pt x="124841" y="94996"/>
                    </a:cubicBezTo>
                    <a:lnTo>
                      <a:pt x="137414" y="95885"/>
                    </a:lnTo>
                    <a:cubicBezTo>
                      <a:pt x="212852" y="101346"/>
                      <a:pt x="254635" y="107315"/>
                      <a:pt x="254635" y="158369"/>
                    </a:cubicBezTo>
                    <a:cubicBezTo>
                      <a:pt x="254635" y="208915"/>
                      <a:pt x="208915" y="224536"/>
                      <a:pt x="133477" y="224536"/>
                    </a:cubicBezTo>
                    <a:cubicBezTo>
                      <a:pt x="46863" y="224536"/>
                      <a:pt x="1524" y="205359"/>
                      <a:pt x="0" y="147320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8" name="Freeform 22">
                <a:extLst>
                  <a:ext uri="{FF2B5EF4-FFF2-40B4-BE49-F238E27FC236}">
                    <a16:creationId xmlns:a16="http://schemas.microsoft.com/office/drawing/2014/main" id="{8E28007B-3604-223F-561A-D72CB608E11B}"/>
                  </a:ext>
                </a:extLst>
              </p:cNvPr>
              <p:cNvSpPr/>
              <p:nvPr/>
            </p:nvSpPr>
            <p:spPr>
              <a:xfrm>
                <a:off x="319786" y="68961"/>
                <a:ext cx="281051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81051" h="213106">
                    <a:moveTo>
                      <a:pt x="120523" y="141224"/>
                    </a:moveTo>
                    <a:lnTo>
                      <a:pt x="0" y="0"/>
                    </a:lnTo>
                    <a:lnTo>
                      <a:pt x="50546" y="0"/>
                    </a:lnTo>
                    <a:lnTo>
                      <a:pt x="140716" y="107950"/>
                    </a:lnTo>
                    <a:lnTo>
                      <a:pt x="231140" y="0"/>
                    </a:lnTo>
                    <a:lnTo>
                      <a:pt x="281051" y="0"/>
                    </a:lnTo>
                    <a:lnTo>
                      <a:pt x="160782" y="141224"/>
                    </a:lnTo>
                    <a:lnTo>
                      <a:pt x="160782" y="213106"/>
                    </a:lnTo>
                    <a:lnTo>
                      <a:pt x="120523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9" name="Freeform 23">
                <a:extLst>
                  <a:ext uri="{FF2B5EF4-FFF2-40B4-BE49-F238E27FC236}">
                    <a16:creationId xmlns:a16="http://schemas.microsoft.com/office/drawing/2014/main" id="{028D3213-3C53-7524-FF5E-7958BAED7A3C}"/>
                  </a:ext>
                </a:extLst>
              </p:cNvPr>
              <p:cNvSpPr/>
              <p:nvPr/>
            </p:nvSpPr>
            <p:spPr>
              <a:xfrm>
                <a:off x="630809" y="68961"/>
                <a:ext cx="260350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60350" h="213106">
                    <a:moveTo>
                      <a:pt x="0" y="0"/>
                    </a:moveTo>
                    <a:lnTo>
                      <a:pt x="59182" y="0"/>
                    </a:lnTo>
                    <a:lnTo>
                      <a:pt x="220345" y="176784"/>
                    </a:lnTo>
                    <a:lnTo>
                      <a:pt x="220345" y="0"/>
                    </a:lnTo>
                    <a:lnTo>
                      <a:pt x="260350" y="0"/>
                    </a:lnTo>
                    <a:lnTo>
                      <a:pt x="260350" y="213106"/>
                    </a:lnTo>
                    <a:lnTo>
                      <a:pt x="201422" y="213106"/>
                    </a:lnTo>
                    <a:lnTo>
                      <a:pt x="40259" y="36322"/>
                    </a:lnTo>
                    <a:lnTo>
                      <a:pt x="40259" y="213106"/>
                    </a:ln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0" name="Freeform 24">
                <a:extLst>
                  <a:ext uri="{FF2B5EF4-FFF2-40B4-BE49-F238E27FC236}">
                    <a16:creationId xmlns:a16="http://schemas.microsoft.com/office/drawing/2014/main" id="{F28BEE19-371A-FB33-450E-47E3AE858096}"/>
                  </a:ext>
                </a:extLst>
              </p:cNvPr>
              <p:cNvSpPr/>
              <p:nvPr/>
            </p:nvSpPr>
            <p:spPr>
              <a:xfrm>
                <a:off x="942086" y="68961"/>
                <a:ext cx="251333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51333" h="213106">
                    <a:moveTo>
                      <a:pt x="123317" y="178816"/>
                    </a:moveTo>
                    <a:cubicBezTo>
                      <a:pt x="175895" y="178816"/>
                      <a:pt x="209931" y="150241"/>
                      <a:pt x="209931" y="106299"/>
                    </a:cubicBezTo>
                    <a:cubicBezTo>
                      <a:pt x="209931" y="62738"/>
                      <a:pt x="176022" y="34163"/>
                      <a:pt x="123317" y="34163"/>
                    </a:cubicBezTo>
                    <a:lnTo>
                      <a:pt x="40386" y="34163"/>
                    </a:lnTo>
                    <a:lnTo>
                      <a:pt x="40386" y="178816"/>
                    </a:lnTo>
                    <a:close/>
                    <a:moveTo>
                      <a:pt x="0" y="0"/>
                    </a:moveTo>
                    <a:lnTo>
                      <a:pt x="138938" y="0"/>
                    </a:lnTo>
                    <a:cubicBezTo>
                      <a:pt x="203581" y="0"/>
                      <a:pt x="251333" y="45085"/>
                      <a:pt x="251333" y="106426"/>
                    </a:cubicBezTo>
                    <a:cubicBezTo>
                      <a:pt x="251333" y="167767"/>
                      <a:pt x="203581" y="213106"/>
                      <a:pt x="138938" y="213106"/>
                    </a:cubicBez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1" name="Freeform 25">
                <a:extLst>
                  <a:ext uri="{FF2B5EF4-FFF2-40B4-BE49-F238E27FC236}">
                    <a16:creationId xmlns:a16="http://schemas.microsoft.com/office/drawing/2014/main" id="{582222EC-B1C3-0E6B-FD30-667264F00638}"/>
                  </a:ext>
                </a:extLst>
              </p:cNvPr>
              <p:cNvSpPr/>
              <p:nvPr/>
            </p:nvSpPr>
            <p:spPr>
              <a:xfrm>
                <a:off x="1232154" y="68961"/>
                <a:ext cx="40259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40259" h="213106">
                    <a:moveTo>
                      <a:pt x="0" y="0"/>
                    </a:moveTo>
                    <a:lnTo>
                      <a:pt x="40259" y="0"/>
                    </a:lnTo>
                    <a:lnTo>
                      <a:pt x="40259" y="213106"/>
                    </a:ln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2" name="Freeform 26">
                <a:extLst>
                  <a:ext uri="{FF2B5EF4-FFF2-40B4-BE49-F238E27FC236}">
                    <a16:creationId xmlns:a16="http://schemas.microsoft.com/office/drawing/2014/main" id="{61834F44-64E0-84C3-8625-3D64931656C1}"/>
                  </a:ext>
                </a:extLst>
              </p:cNvPr>
              <p:cNvSpPr/>
              <p:nvPr/>
            </p:nvSpPr>
            <p:spPr>
              <a:xfrm>
                <a:off x="1311021" y="63627"/>
                <a:ext cx="271526" cy="224409"/>
              </a:xfrm>
              <a:custGeom>
                <a:avLst/>
                <a:gdLst/>
                <a:ahLst/>
                <a:cxnLst/>
                <a:rect l="l" t="t" r="r" b="b"/>
                <a:pathLst>
                  <a:path w="271526" h="224409">
                    <a:moveTo>
                      <a:pt x="0" y="111760"/>
                    </a:moveTo>
                    <a:cubicBezTo>
                      <a:pt x="0" y="43815"/>
                      <a:pt x="57404" y="0"/>
                      <a:pt x="138938" y="0"/>
                    </a:cubicBezTo>
                    <a:cubicBezTo>
                      <a:pt x="211709" y="0"/>
                      <a:pt x="265176" y="36957"/>
                      <a:pt x="271526" y="86233"/>
                    </a:cubicBezTo>
                    <a:lnTo>
                      <a:pt x="229108" y="86233"/>
                    </a:lnTo>
                    <a:cubicBezTo>
                      <a:pt x="224028" y="60960"/>
                      <a:pt x="190881" y="33909"/>
                      <a:pt x="138938" y="33909"/>
                    </a:cubicBezTo>
                    <a:cubicBezTo>
                      <a:pt x="80010" y="33909"/>
                      <a:pt x="41783" y="66421"/>
                      <a:pt x="41783" y="111760"/>
                    </a:cubicBezTo>
                    <a:cubicBezTo>
                      <a:pt x="41783" y="157480"/>
                      <a:pt x="80010" y="190246"/>
                      <a:pt x="138938" y="190246"/>
                    </a:cubicBezTo>
                    <a:cubicBezTo>
                      <a:pt x="191008" y="190246"/>
                      <a:pt x="224028" y="162941"/>
                      <a:pt x="229108" y="137287"/>
                    </a:cubicBezTo>
                    <a:lnTo>
                      <a:pt x="271526" y="137287"/>
                    </a:lnTo>
                    <a:cubicBezTo>
                      <a:pt x="265557" y="187198"/>
                      <a:pt x="211709" y="224409"/>
                      <a:pt x="138938" y="224409"/>
                    </a:cubicBezTo>
                    <a:cubicBezTo>
                      <a:pt x="57404" y="224409"/>
                      <a:pt x="0" y="179959"/>
                      <a:pt x="0" y="111633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3" name="Freeform 27">
                <a:extLst>
                  <a:ext uri="{FF2B5EF4-FFF2-40B4-BE49-F238E27FC236}">
                    <a16:creationId xmlns:a16="http://schemas.microsoft.com/office/drawing/2014/main" id="{C1DA50BC-DFF3-14EB-A67B-5B53ACDADA03}"/>
                  </a:ext>
                </a:extLst>
              </p:cNvPr>
              <p:cNvSpPr/>
              <p:nvPr/>
            </p:nvSpPr>
            <p:spPr>
              <a:xfrm>
                <a:off x="1588262" y="68961"/>
                <a:ext cx="286893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86893" h="213106">
                    <a:moveTo>
                      <a:pt x="201422" y="134366"/>
                    </a:moveTo>
                    <a:lnTo>
                      <a:pt x="143764" y="26416"/>
                    </a:lnTo>
                    <a:lnTo>
                      <a:pt x="85725" y="134366"/>
                    </a:lnTo>
                    <a:close/>
                    <a:moveTo>
                      <a:pt x="118237" y="0"/>
                    </a:moveTo>
                    <a:lnTo>
                      <a:pt x="169291" y="0"/>
                    </a:lnTo>
                    <a:lnTo>
                      <a:pt x="286893" y="213106"/>
                    </a:lnTo>
                    <a:lnTo>
                      <a:pt x="243967" y="213106"/>
                    </a:lnTo>
                    <a:lnTo>
                      <a:pt x="217805" y="164338"/>
                    </a:lnTo>
                    <a:lnTo>
                      <a:pt x="69469" y="164338"/>
                    </a:lnTo>
                    <a:lnTo>
                      <a:pt x="43307" y="213106"/>
                    </a:ln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4" name="Freeform 28">
                <a:extLst>
                  <a:ext uri="{FF2B5EF4-FFF2-40B4-BE49-F238E27FC236}">
                    <a16:creationId xmlns:a16="http://schemas.microsoft.com/office/drawing/2014/main" id="{CB301C02-61C8-6173-0523-4C835C58FC17}"/>
                  </a:ext>
                </a:extLst>
              </p:cNvPr>
              <p:cNvSpPr/>
              <p:nvPr/>
            </p:nvSpPr>
            <p:spPr>
              <a:xfrm>
                <a:off x="1845691" y="68961"/>
                <a:ext cx="245999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45999" h="213106">
                    <a:moveTo>
                      <a:pt x="127" y="0"/>
                    </a:moveTo>
                    <a:lnTo>
                      <a:pt x="245999" y="0"/>
                    </a:lnTo>
                    <a:lnTo>
                      <a:pt x="245999" y="34290"/>
                    </a:lnTo>
                    <a:lnTo>
                      <a:pt x="143129" y="34290"/>
                    </a:lnTo>
                    <a:lnTo>
                      <a:pt x="143129" y="213106"/>
                    </a:lnTo>
                    <a:lnTo>
                      <a:pt x="103124" y="213106"/>
                    </a:lnTo>
                    <a:lnTo>
                      <a:pt x="103124" y="34163"/>
                    </a:lnTo>
                    <a:lnTo>
                      <a:pt x="0" y="34163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10" name="Group 32">
              <a:extLst>
                <a:ext uri="{FF2B5EF4-FFF2-40B4-BE49-F238E27FC236}">
                  <a16:creationId xmlns:a16="http://schemas.microsoft.com/office/drawing/2014/main" id="{DAA50BEA-4180-46C8-F450-3BB8442B8F92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573771" y="1172175"/>
              <a:ext cx="478006" cy="130320"/>
              <a:chOff x="0" y="0"/>
              <a:chExt cx="1298512" cy="354012"/>
            </a:xfrm>
          </p:grpSpPr>
          <p:sp>
            <p:nvSpPr>
              <p:cNvPr id="23" name="Freeform 33">
                <a:extLst>
                  <a:ext uri="{FF2B5EF4-FFF2-40B4-BE49-F238E27FC236}">
                    <a16:creationId xmlns:a16="http://schemas.microsoft.com/office/drawing/2014/main" id="{CB89159D-8876-84DF-648B-AD07B3DEF42E}"/>
                  </a:ext>
                </a:extLst>
              </p:cNvPr>
              <p:cNvSpPr/>
              <p:nvPr/>
            </p:nvSpPr>
            <p:spPr>
              <a:xfrm>
                <a:off x="63500" y="68580"/>
                <a:ext cx="255524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255524" h="215900">
                    <a:moveTo>
                      <a:pt x="152146" y="103124"/>
                    </a:moveTo>
                    <a:cubicBezTo>
                      <a:pt x="172339" y="103124"/>
                      <a:pt x="181864" y="98933"/>
                      <a:pt x="181864" y="81153"/>
                    </a:cubicBezTo>
                    <a:cubicBezTo>
                      <a:pt x="181864" y="63373"/>
                      <a:pt x="172212" y="59563"/>
                      <a:pt x="152146" y="59563"/>
                    </a:cubicBezTo>
                    <a:lnTo>
                      <a:pt x="70612" y="59563"/>
                    </a:lnTo>
                    <a:lnTo>
                      <a:pt x="70612" y="103124"/>
                    </a:lnTo>
                    <a:close/>
                    <a:moveTo>
                      <a:pt x="0" y="0"/>
                    </a:moveTo>
                    <a:lnTo>
                      <a:pt x="168910" y="0"/>
                    </a:lnTo>
                    <a:cubicBezTo>
                      <a:pt x="222758" y="0"/>
                      <a:pt x="255524" y="30099"/>
                      <a:pt x="255524" y="81153"/>
                    </a:cubicBezTo>
                    <a:cubicBezTo>
                      <a:pt x="255524" y="131953"/>
                      <a:pt x="222758" y="162306"/>
                      <a:pt x="168910" y="162306"/>
                    </a:cubicBezTo>
                    <a:lnTo>
                      <a:pt x="70612" y="162306"/>
                    </a:lnTo>
                    <a:lnTo>
                      <a:pt x="70612" y="215900"/>
                    </a:lnTo>
                    <a:lnTo>
                      <a:pt x="0" y="215900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4" name="Freeform 34">
                <a:extLst>
                  <a:ext uri="{FF2B5EF4-FFF2-40B4-BE49-F238E27FC236}">
                    <a16:creationId xmlns:a16="http://schemas.microsoft.com/office/drawing/2014/main" id="{5DB8C626-EC2C-8E3E-FFBF-479EA07BB930}"/>
                  </a:ext>
                </a:extLst>
              </p:cNvPr>
              <p:cNvSpPr/>
              <p:nvPr/>
            </p:nvSpPr>
            <p:spPr>
              <a:xfrm>
                <a:off x="342646" y="63500"/>
                <a:ext cx="302768" cy="226949"/>
              </a:xfrm>
              <a:custGeom>
                <a:avLst/>
                <a:gdLst/>
                <a:ahLst/>
                <a:cxnLst/>
                <a:rect l="l" t="t" r="r" b="b"/>
                <a:pathLst>
                  <a:path w="302768" h="226949">
                    <a:moveTo>
                      <a:pt x="151257" y="167513"/>
                    </a:moveTo>
                    <a:cubicBezTo>
                      <a:pt x="199009" y="167513"/>
                      <a:pt x="229489" y="145923"/>
                      <a:pt x="229489" y="113157"/>
                    </a:cubicBezTo>
                    <a:cubicBezTo>
                      <a:pt x="229489" y="80645"/>
                      <a:pt x="199136" y="59309"/>
                      <a:pt x="151257" y="59309"/>
                    </a:cubicBezTo>
                    <a:cubicBezTo>
                      <a:pt x="103759" y="59309"/>
                      <a:pt x="73660" y="80645"/>
                      <a:pt x="73660" y="113157"/>
                    </a:cubicBezTo>
                    <a:cubicBezTo>
                      <a:pt x="73660" y="145923"/>
                      <a:pt x="104013" y="167513"/>
                      <a:pt x="151257" y="167513"/>
                    </a:cubicBezTo>
                    <a:moveTo>
                      <a:pt x="0" y="113030"/>
                    </a:moveTo>
                    <a:cubicBezTo>
                      <a:pt x="0" y="44450"/>
                      <a:pt x="59563" y="0"/>
                      <a:pt x="151257" y="0"/>
                    </a:cubicBezTo>
                    <a:cubicBezTo>
                      <a:pt x="243586" y="0"/>
                      <a:pt x="302768" y="44577"/>
                      <a:pt x="302768" y="113030"/>
                    </a:cubicBezTo>
                    <a:cubicBezTo>
                      <a:pt x="302768" y="182245"/>
                      <a:pt x="243586" y="226949"/>
                      <a:pt x="151257" y="226949"/>
                    </a:cubicBezTo>
                    <a:cubicBezTo>
                      <a:pt x="59563" y="226949"/>
                      <a:pt x="0" y="182118"/>
                      <a:pt x="0" y="113030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5" name="Freeform 35">
                <a:extLst>
                  <a:ext uri="{FF2B5EF4-FFF2-40B4-BE49-F238E27FC236}">
                    <a16:creationId xmlns:a16="http://schemas.microsoft.com/office/drawing/2014/main" id="{503DCD69-454F-1D7B-8846-F44AC6FEEB0E}"/>
                  </a:ext>
                </a:extLst>
              </p:cNvPr>
              <p:cNvSpPr/>
              <p:nvPr/>
            </p:nvSpPr>
            <p:spPr>
              <a:xfrm>
                <a:off x="675386" y="68580"/>
                <a:ext cx="262763" cy="221869"/>
              </a:xfrm>
              <a:custGeom>
                <a:avLst/>
                <a:gdLst/>
                <a:ahLst/>
                <a:cxnLst/>
                <a:rect l="l" t="t" r="r" b="b"/>
                <a:pathLst>
                  <a:path w="262763" h="221869">
                    <a:moveTo>
                      <a:pt x="0" y="110363"/>
                    </a:moveTo>
                    <a:lnTo>
                      <a:pt x="0" y="0"/>
                    </a:lnTo>
                    <a:lnTo>
                      <a:pt x="70612" y="0"/>
                    </a:lnTo>
                    <a:lnTo>
                      <a:pt x="70612" y="107950"/>
                    </a:lnTo>
                    <a:cubicBezTo>
                      <a:pt x="70612" y="135001"/>
                      <a:pt x="82677" y="162433"/>
                      <a:pt x="131318" y="162433"/>
                    </a:cubicBezTo>
                    <a:cubicBezTo>
                      <a:pt x="179959" y="162433"/>
                      <a:pt x="191770" y="134747"/>
                      <a:pt x="191770" y="107950"/>
                    </a:cubicBezTo>
                    <a:lnTo>
                      <a:pt x="191770" y="0"/>
                    </a:lnTo>
                    <a:lnTo>
                      <a:pt x="262763" y="0"/>
                    </a:lnTo>
                    <a:lnTo>
                      <a:pt x="262763" y="110363"/>
                    </a:lnTo>
                    <a:cubicBezTo>
                      <a:pt x="262763" y="182880"/>
                      <a:pt x="223647" y="221869"/>
                      <a:pt x="131318" y="221869"/>
                    </a:cubicBezTo>
                    <a:cubicBezTo>
                      <a:pt x="38735" y="221869"/>
                      <a:pt x="0" y="182753"/>
                      <a:pt x="0" y="110363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6" name="Freeform 36">
                <a:extLst>
                  <a:ext uri="{FF2B5EF4-FFF2-40B4-BE49-F238E27FC236}">
                    <a16:creationId xmlns:a16="http://schemas.microsoft.com/office/drawing/2014/main" id="{196A7852-2001-D545-C74C-5FD8715B22F3}"/>
                  </a:ext>
                </a:extLst>
              </p:cNvPr>
              <p:cNvSpPr/>
              <p:nvPr/>
            </p:nvSpPr>
            <p:spPr>
              <a:xfrm>
                <a:off x="970407" y="68580"/>
                <a:ext cx="264541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264541" h="215900">
                    <a:moveTo>
                      <a:pt x="159131" y="98298"/>
                    </a:moveTo>
                    <a:cubicBezTo>
                      <a:pt x="178054" y="98298"/>
                      <a:pt x="191008" y="94742"/>
                      <a:pt x="191008" y="77216"/>
                    </a:cubicBezTo>
                    <a:cubicBezTo>
                      <a:pt x="191008" y="59690"/>
                      <a:pt x="178054" y="56515"/>
                      <a:pt x="159131" y="56515"/>
                    </a:cubicBezTo>
                    <a:lnTo>
                      <a:pt x="70612" y="56515"/>
                    </a:lnTo>
                    <a:lnTo>
                      <a:pt x="70612" y="98298"/>
                    </a:lnTo>
                    <a:close/>
                    <a:moveTo>
                      <a:pt x="0" y="0"/>
                    </a:moveTo>
                    <a:lnTo>
                      <a:pt x="175895" y="0"/>
                    </a:lnTo>
                    <a:cubicBezTo>
                      <a:pt x="235204" y="0"/>
                      <a:pt x="264541" y="22606"/>
                      <a:pt x="264541" y="66167"/>
                    </a:cubicBezTo>
                    <a:cubicBezTo>
                      <a:pt x="264541" y="95885"/>
                      <a:pt x="248285" y="115443"/>
                      <a:pt x="219075" y="124206"/>
                    </a:cubicBezTo>
                    <a:cubicBezTo>
                      <a:pt x="246761" y="125984"/>
                      <a:pt x="264160" y="141986"/>
                      <a:pt x="264160" y="168402"/>
                    </a:cubicBezTo>
                    <a:lnTo>
                      <a:pt x="264160" y="215900"/>
                    </a:lnTo>
                    <a:lnTo>
                      <a:pt x="193675" y="215900"/>
                    </a:lnTo>
                    <a:lnTo>
                      <a:pt x="193675" y="179832"/>
                    </a:lnTo>
                    <a:cubicBezTo>
                      <a:pt x="193675" y="160528"/>
                      <a:pt x="188341" y="154940"/>
                      <a:pt x="169037" y="154940"/>
                    </a:cubicBezTo>
                    <a:lnTo>
                      <a:pt x="70612" y="154940"/>
                    </a:lnTo>
                    <a:lnTo>
                      <a:pt x="70612" y="215900"/>
                    </a:lnTo>
                    <a:lnTo>
                      <a:pt x="0" y="215900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11" name="Group 37">
              <a:extLst>
                <a:ext uri="{FF2B5EF4-FFF2-40B4-BE49-F238E27FC236}">
                  <a16:creationId xmlns:a16="http://schemas.microsoft.com/office/drawing/2014/main" id="{0F69A04A-909D-6D53-DC68-1AA6FEB7F90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365685" y="730295"/>
              <a:ext cx="2309786" cy="381098"/>
              <a:chOff x="0" y="0"/>
              <a:chExt cx="6274562" cy="1035253"/>
            </a:xfrm>
          </p:grpSpPr>
          <p:sp>
            <p:nvSpPr>
              <p:cNvPr id="18" name="Freeform 38">
                <a:extLst>
                  <a:ext uri="{FF2B5EF4-FFF2-40B4-BE49-F238E27FC236}">
                    <a16:creationId xmlns:a16="http://schemas.microsoft.com/office/drawing/2014/main" id="{C9FCB185-7D45-634E-F32E-B24D25E0A4E5}"/>
                  </a:ext>
                </a:extLst>
              </p:cNvPr>
              <p:cNvSpPr/>
              <p:nvPr/>
            </p:nvSpPr>
            <p:spPr>
              <a:xfrm>
                <a:off x="63500" y="63500"/>
                <a:ext cx="1377950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1377950" h="908177">
                    <a:moveTo>
                      <a:pt x="889127" y="556895"/>
                    </a:moveTo>
                    <a:lnTo>
                      <a:pt x="693039" y="194691"/>
                    </a:lnTo>
                    <a:lnTo>
                      <a:pt x="499745" y="556895"/>
                    </a:lnTo>
                    <a:close/>
                    <a:moveTo>
                      <a:pt x="510667" y="0"/>
                    </a:moveTo>
                    <a:lnTo>
                      <a:pt x="880999" y="0"/>
                    </a:lnTo>
                    <a:lnTo>
                      <a:pt x="1377950" y="908177"/>
                    </a:lnTo>
                    <a:lnTo>
                      <a:pt x="1075690" y="908177"/>
                    </a:lnTo>
                    <a:lnTo>
                      <a:pt x="985774" y="746252"/>
                    </a:lnTo>
                    <a:lnTo>
                      <a:pt x="400304" y="746252"/>
                    </a:lnTo>
                    <a:lnTo>
                      <a:pt x="313182" y="908177"/>
                    </a:lnTo>
                    <a:lnTo>
                      <a:pt x="0" y="908177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19" name="Freeform 39">
                <a:extLst>
                  <a:ext uri="{FF2B5EF4-FFF2-40B4-BE49-F238E27FC236}">
                    <a16:creationId xmlns:a16="http://schemas.microsoft.com/office/drawing/2014/main" id="{81E61DB1-6BFE-1FD7-3DF2-4863422369C4}"/>
                  </a:ext>
                </a:extLst>
              </p:cNvPr>
              <p:cNvSpPr/>
              <p:nvPr/>
            </p:nvSpPr>
            <p:spPr>
              <a:xfrm>
                <a:off x="1511681" y="63500"/>
                <a:ext cx="901319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901319" h="908177">
                    <a:moveTo>
                      <a:pt x="0" y="0"/>
                    </a:moveTo>
                    <a:lnTo>
                      <a:pt x="276352" y="0"/>
                    </a:lnTo>
                    <a:lnTo>
                      <a:pt x="276352" y="683514"/>
                    </a:lnTo>
                    <a:lnTo>
                      <a:pt x="901319" y="683514"/>
                    </a:lnTo>
                    <a:lnTo>
                      <a:pt x="901319" y="908177"/>
                    </a:lnTo>
                    <a:lnTo>
                      <a:pt x="0" y="908177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0" name="Freeform 40">
                <a:extLst>
                  <a:ext uri="{FF2B5EF4-FFF2-40B4-BE49-F238E27FC236}">
                    <a16:creationId xmlns:a16="http://schemas.microsoft.com/office/drawing/2014/main" id="{EB9E9E03-C55A-4103-4D83-2E1624835678}"/>
                  </a:ext>
                </a:extLst>
              </p:cNvPr>
              <p:cNvSpPr/>
              <p:nvPr/>
            </p:nvSpPr>
            <p:spPr>
              <a:xfrm>
                <a:off x="2530348" y="63500"/>
                <a:ext cx="1015746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1015746" h="908177">
                    <a:moveTo>
                      <a:pt x="1006221" y="0"/>
                    </a:moveTo>
                    <a:lnTo>
                      <a:pt x="1006221" y="205613"/>
                    </a:lnTo>
                    <a:lnTo>
                      <a:pt x="272288" y="205613"/>
                    </a:lnTo>
                    <a:lnTo>
                      <a:pt x="272288" y="362204"/>
                    </a:lnTo>
                    <a:lnTo>
                      <a:pt x="964057" y="362204"/>
                    </a:lnTo>
                    <a:lnTo>
                      <a:pt x="964057" y="541909"/>
                    </a:lnTo>
                    <a:lnTo>
                      <a:pt x="272288" y="541909"/>
                    </a:lnTo>
                    <a:lnTo>
                      <a:pt x="272288" y="702564"/>
                    </a:lnTo>
                    <a:lnTo>
                      <a:pt x="1015746" y="702564"/>
                    </a:lnTo>
                    <a:lnTo>
                      <a:pt x="1015746" y="908177"/>
                    </a:lnTo>
                    <a:lnTo>
                      <a:pt x="0" y="90817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1" name="Freeform 41">
                <a:extLst>
                  <a:ext uri="{FF2B5EF4-FFF2-40B4-BE49-F238E27FC236}">
                    <a16:creationId xmlns:a16="http://schemas.microsoft.com/office/drawing/2014/main" id="{5B60751A-07EC-0FFF-2C8E-1C84F5B0E013}"/>
                  </a:ext>
                </a:extLst>
              </p:cNvPr>
              <p:cNvSpPr/>
              <p:nvPr/>
            </p:nvSpPr>
            <p:spPr>
              <a:xfrm>
                <a:off x="3663442" y="63500"/>
                <a:ext cx="1169670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1169670" h="908177">
                    <a:moveTo>
                      <a:pt x="763905" y="706755"/>
                    </a:moveTo>
                    <a:cubicBezTo>
                      <a:pt x="819785" y="706755"/>
                      <a:pt x="830707" y="705358"/>
                      <a:pt x="848360" y="699897"/>
                    </a:cubicBezTo>
                    <a:cubicBezTo>
                      <a:pt x="875665" y="690372"/>
                      <a:pt x="891921" y="663194"/>
                      <a:pt x="891921" y="625094"/>
                    </a:cubicBezTo>
                    <a:cubicBezTo>
                      <a:pt x="891921" y="585597"/>
                      <a:pt x="875538" y="558292"/>
                      <a:pt x="845566" y="547497"/>
                    </a:cubicBezTo>
                    <a:cubicBezTo>
                      <a:pt x="829183" y="542036"/>
                      <a:pt x="818261" y="540766"/>
                      <a:pt x="757047" y="540766"/>
                    </a:cubicBezTo>
                    <a:lnTo>
                      <a:pt x="269621" y="540766"/>
                    </a:lnTo>
                    <a:lnTo>
                      <a:pt x="269621" y="706755"/>
                    </a:lnTo>
                    <a:close/>
                    <a:moveTo>
                      <a:pt x="733933" y="362331"/>
                    </a:moveTo>
                    <a:cubicBezTo>
                      <a:pt x="787019" y="362331"/>
                      <a:pt x="806069" y="359664"/>
                      <a:pt x="823849" y="351409"/>
                    </a:cubicBezTo>
                    <a:cubicBezTo>
                      <a:pt x="845693" y="339090"/>
                      <a:pt x="859282" y="314706"/>
                      <a:pt x="859282" y="283337"/>
                    </a:cubicBezTo>
                    <a:cubicBezTo>
                      <a:pt x="859282" y="246634"/>
                      <a:pt x="841629" y="219329"/>
                      <a:pt x="811657" y="208407"/>
                    </a:cubicBezTo>
                    <a:cubicBezTo>
                      <a:pt x="794004" y="202946"/>
                      <a:pt x="780288" y="201549"/>
                      <a:pt x="727202" y="201549"/>
                    </a:cubicBezTo>
                    <a:lnTo>
                      <a:pt x="269621" y="201549"/>
                    </a:lnTo>
                    <a:lnTo>
                      <a:pt x="269621" y="362204"/>
                    </a:lnTo>
                    <a:close/>
                    <a:moveTo>
                      <a:pt x="0" y="0"/>
                    </a:moveTo>
                    <a:lnTo>
                      <a:pt x="819658" y="0"/>
                    </a:lnTo>
                    <a:cubicBezTo>
                      <a:pt x="924560" y="0"/>
                      <a:pt x="981710" y="9525"/>
                      <a:pt x="1029335" y="32639"/>
                    </a:cubicBezTo>
                    <a:cubicBezTo>
                      <a:pt x="1102868" y="70739"/>
                      <a:pt x="1132840" y="132080"/>
                      <a:pt x="1132840" y="247777"/>
                    </a:cubicBezTo>
                    <a:cubicBezTo>
                      <a:pt x="1132840" y="366268"/>
                      <a:pt x="1092073" y="427482"/>
                      <a:pt x="1006221" y="443865"/>
                    </a:cubicBezTo>
                    <a:cubicBezTo>
                      <a:pt x="1128776" y="466979"/>
                      <a:pt x="1169670" y="520065"/>
                      <a:pt x="1169670" y="652145"/>
                    </a:cubicBezTo>
                    <a:cubicBezTo>
                      <a:pt x="1169670" y="766572"/>
                      <a:pt x="1137031" y="838708"/>
                      <a:pt x="1064768" y="876808"/>
                    </a:cubicBezTo>
                    <a:cubicBezTo>
                      <a:pt x="1022604" y="898652"/>
                      <a:pt x="962660" y="908177"/>
                      <a:pt x="857758" y="908177"/>
                    </a:cubicBezTo>
                    <a:lnTo>
                      <a:pt x="0" y="908177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2" name="Freeform 42">
                <a:extLst>
                  <a:ext uri="{FF2B5EF4-FFF2-40B4-BE49-F238E27FC236}">
                    <a16:creationId xmlns:a16="http://schemas.microsoft.com/office/drawing/2014/main" id="{EA9562BE-DB61-5EA3-0720-A11DF0394EFA}"/>
                  </a:ext>
                </a:extLst>
              </p:cNvPr>
              <p:cNvSpPr/>
              <p:nvPr/>
            </p:nvSpPr>
            <p:spPr>
              <a:xfrm>
                <a:off x="4833112" y="63500"/>
                <a:ext cx="1377823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1377823" h="908177">
                    <a:moveTo>
                      <a:pt x="889127" y="556895"/>
                    </a:moveTo>
                    <a:lnTo>
                      <a:pt x="693039" y="194691"/>
                    </a:lnTo>
                    <a:lnTo>
                      <a:pt x="499745" y="556895"/>
                    </a:lnTo>
                    <a:close/>
                    <a:moveTo>
                      <a:pt x="510540" y="0"/>
                    </a:moveTo>
                    <a:lnTo>
                      <a:pt x="880872" y="0"/>
                    </a:lnTo>
                    <a:lnTo>
                      <a:pt x="1377823" y="908177"/>
                    </a:lnTo>
                    <a:lnTo>
                      <a:pt x="1075563" y="908177"/>
                    </a:lnTo>
                    <a:lnTo>
                      <a:pt x="985648" y="746125"/>
                    </a:lnTo>
                    <a:lnTo>
                      <a:pt x="400177" y="746125"/>
                    </a:lnTo>
                    <a:lnTo>
                      <a:pt x="313056" y="908177"/>
                    </a:lnTo>
                    <a:lnTo>
                      <a:pt x="0" y="908177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12" name="Group 46">
              <a:extLst>
                <a:ext uri="{FF2B5EF4-FFF2-40B4-BE49-F238E27FC236}">
                  <a16:creationId xmlns:a16="http://schemas.microsoft.com/office/drawing/2014/main" id="{D0FD33FE-2BB1-DA43-938E-DC035F796CA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061220" y="1172175"/>
              <a:ext cx="475004" cy="130320"/>
              <a:chOff x="0" y="0"/>
              <a:chExt cx="1290345" cy="354012"/>
            </a:xfrm>
          </p:grpSpPr>
          <p:sp>
            <p:nvSpPr>
              <p:cNvPr id="14" name="Freeform 47">
                <a:extLst>
                  <a:ext uri="{FF2B5EF4-FFF2-40B4-BE49-F238E27FC236}">
                    <a16:creationId xmlns:a16="http://schemas.microsoft.com/office/drawing/2014/main" id="{54F9AA65-6E2B-FF91-E98C-62D87BE9C8CD}"/>
                  </a:ext>
                </a:extLst>
              </p:cNvPr>
              <p:cNvSpPr/>
              <p:nvPr/>
            </p:nvSpPr>
            <p:spPr>
              <a:xfrm>
                <a:off x="63500" y="68580"/>
                <a:ext cx="256794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256794" h="215900">
                    <a:moveTo>
                      <a:pt x="0" y="0"/>
                    </a:moveTo>
                    <a:lnTo>
                      <a:pt x="256794" y="0"/>
                    </a:lnTo>
                    <a:lnTo>
                      <a:pt x="256794" y="59563"/>
                    </a:lnTo>
                    <a:lnTo>
                      <a:pt x="163830" y="59563"/>
                    </a:lnTo>
                    <a:lnTo>
                      <a:pt x="163830" y="215900"/>
                    </a:lnTo>
                    <a:lnTo>
                      <a:pt x="93218" y="215900"/>
                    </a:lnTo>
                    <a:lnTo>
                      <a:pt x="93218" y="59563"/>
                    </a:lnTo>
                    <a:lnTo>
                      <a:pt x="0" y="59563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15" name="Freeform 48">
                <a:extLst>
                  <a:ext uri="{FF2B5EF4-FFF2-40B4-BE49-F238E27FC236}">
                    <a16:creationId xmlns:a16="http://schemas.microsoft.com/office/drawing/2014/main" id="{E1387CA5-30E5-F2EA-7C95-0BD1941DFFCA}"/>
                  </a:ext>
                </a:extLst>
              </p:cNvPr>
              <p:cNvSpPr/>
              <p:nvPr/>
            </p:nvSpPr>
            <p:spPr>
              <a:xfrm>
                <a:off x="340868" y="63500"/>
                <a:ext cx="302768" cy="226949"/>
              </a:xfrm>
              <a:custGeom>
                <a:avLst/>
                <a:gdLst/>
                <a:ahLst/>
                <a:cxnLst/>
                <a:rect l="l" t="t" r="r" b="b"/>
                <a:pathLst>
                  <a:path w="302768" h="226949">
                    <a:moveTo>
                      <a:pt x="151130" y="167513"/>
                    </a:moveTo>
                    <a:cubicBezTo>
                      <a:pt x="198882" y="167513"/>
                      <a:pt x="229362" y="145923"/>
                      <a:pt x="229362" y="113157"/>
                    </a:cubicBezTo>
                    <a:cubicBezTo>
                      <a:pt x="229362" y="80645"/>
                      <a:pt x="199009" y="59309"/>
                      <a:pt x="151130" y="59309"/>
                    </a:cubicBezTo>
                    <a:cubicBezTo>
                      <a:pt x="103632" y="59309"/>
                      <a:pt x="73533" y="80645"/>
                      <a:pt x="73533" y="113157"/>
                    </a:cubicBezTo>
                    <a:cubicBezTo>
                      <a:pt x="73533" y="145923"/>
                      <a:pt x="103886" y="167513"/>
                      <a:pt x="151130" y="167513"/>
                    </a:cubicBezTo>
                    <a:moveTo>
                      <a:pt x="0" y="113030"/>
                    </a:moveTo>
                    <a:cubicBezTo>
                      <a:pt x="0" y="44450"/>
                      <a:pt x="59563" y="0"/>
                      <a:pt x="151257" y="0"/>
                    </a:cubicBezTo>
                    <a:cubicBezTo>
                      <a:pt x="243586" y="0"/>
                      <a:pt x="302768" y="44577"/>
                      <a:pt x="302768" y="113030"/>
                    </a:cubicBezTo>
                    <a:cubicBezTo>
                      <a:pt x="302768" y="182245"/>
                      <a:pt x="243586" y="226949"/>
                      <a:pt x="151257" y="226949"/>
                    </a:cubicBezTo>
                    <a:cubicBezTo>
                      <a:pt x="59563" y="226949"/>
                      <a:pt x="0" y="182118"/>
                      <a:pt x="0" y="113030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16" name="Freeform 49">
                <a:extLst>
                  <a:ext uri="{FF2B5EF4-FFF2-40B4-BE49-F238E27FC236}">
                    <a16:creationId xmlns:a16="http://schemas.microsoft.com/office/drawing/2014/main" id="{D2B20EF4-DFE3-ABD8-153E-9B4F0B888ACA}"/>
                  </a:ext>
                </a:extLst>
              </p:cNvPr>
              <p:cNvSpPr/>
              <p:nvPr/>
            </p:nvSpPr>
            <p:spPr>
              <a:xfrm>
                <a:off x="673608" y="68580"/>
                <a:ext cx="262763" cy="221869"/>
              </a:xfrm>
              <a:custGeom>
                <a:avLst/>
                <a:gdLst/>
                <a:ahLst/>
                <a:cxnLst/>
                <a:rect l="l" t="t" r="r" b="b"/>
                <a:pathLst>
                  <a:path w="262763" h="221869">
                    <a:moveTo>
                      <a:pt x="0" y="110363"/>
                    </a:moveTo>
                    <a:lnTo>
                      <a:pt x="0" y="0"/>
                    </a:lnTo>
                    <a:lnTo>
                      <a:pt x="70612" y="0"/>
                    </a:lnTo>
                    <a:lnTo>
                      <a:pt x="70612" y="107950"/>
                    </a:lnTo>
                    <a:cubicBezTo>
                      <a:pt x="70612" y="135001"/>
                      <a:pt x="82677" y="162433"/>
                      <a:pt x="131318" y="162433"/>
                    </a:cubicBezTo>
                    <a:cubicBezTo>
                      <a:pt x="179959" y="162433"/>
                      <a:pt x="191770" y="134747"/>
                      <a:pt x="191770" y="107950"/>
                    </a:cubicBezTo>
                    <a:lnTo>
                      <a:pt x="191770" y="0"/>
                    </a:lnTo>
                    <a:lnTo>
                      <a:pt x="262763" y="0"/>
                    </a:lnTo>
                    <a:lnTo>
                      <a:pt x="262763" y="110363"/>
                    </a:lnTo>
                    <a:cubicBezTo>
                      <a:pt x="262763" y="182880"/>
                      <a:pt x="223647" y="221869"/>
                      <a:pt x="131318" y="221869"/>
                    </a:cubicBezTo>
                    <a:cubicBezTo>
                      <a:pt x="38735" y="221869"/>
                      <a:pt x="0" y="182753"/>
                      <a:pt x="0" y="110363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17" name="Freeform 50">
                <a:extLst>
                  <a:ext uri="{FF2B5EF4-FFF2-40B4-BE49-F238E27FC236}">
                    <a16:creationId xmlns:a16="http://schemas.microsoft.com/office/drawing/2014/main" id="{AFCBE934-6524-BB58-B6C2-C5D3CE0BB355}"/>
                  </a:ext>
                </a:extLst>
              </p:cNvPr>
              <p:cNvSpPr/>
              <p:nvPr/>
            </p:nvSpPr>
            <p:spPr>
              <a:xfrm>
                <a:off x="960247" y="63500"/>
                <a:ext cx="266700" cy="226949"/>
              </a:xfrm>
              <a:custGeom>
                <a:avLst/>
                <a:gdLst/>
                <a:ahLst/>
                <a:cxnLst/>
                <a:rect l="l" t="t" r="r" b="b"/>
                <a:pathLst>
                  <a:path w="266700" h="226949">
                    <a:moveTo>
                      <a:pt x="0" y="149733"/>
                    </a:moveTo>
                    <a:lnTo>
                      <a:pt x="73406" y="149733"/>
                    </a:lnTo>
                    <a:cubicBezTo>
                      <a:pt x="73406" y="165354"/>
                      <a:pt x="89662" y="175895"/>
                      <a:pt x="136525" y="175895"/>
                    </a:cubicBezTo>
                    <a:cubicBezTo>
                      <a:pt x="184277" y="175895"/>
                      <a:pt x="193294" y="169291"/>
                      <a:pt x="193294" y="157861"/>
                    </a:cubicBezTo>
                    <a:cubicBezTo>
                      <a:pt x="193294" y="144653"/>
                      <a:pt x="185166" y="141986"/>
                      <a:pt x="132842" y="138684"/>
                    </a:cubicBezTo>
                    <a:lnTo>
                      <a:pt x="122301" y="138049"/>
                    </a:lnTo>
                    <a:cubicBezTo>
                      <a:pt x="39624" y="133223"/>
                      <a:pt x="3302" y="112776"/>
                      <a:pt x="3302" y="66548"/>
                    </a:cubicBezTo>
                    <a:cubicBezTo>
                      <a:pt x="3302" y="22225"/>
                      <a:pt x="50419" y="0"/>
                      <a:pt x="124714" y="0"/>
                    </a:cubicBezTo>
                    <a:cubicBezTo>
                      <a:pt x="209550" y="0"/>
                      <a:pt x="254889" y="25908"/>
                      <a:pt x="257556" y="73660"/>
                    </a:cubicBezTo>
                    <a:lnTo>
                      <a:pt x="184277" y="73660"/>
                    </a:lnTo>
                    <a:cubicBezTo>
                      <a:pt x="184277" y="57150"/>
                      <a:pt x="164719" y="51054"/>
                      <a:pt x="124206" y="51054"/>
                    </a:cubicBezTo>
                    <a:cubicBezTo>
                      <a:pt x="85979" y="51054"/>
                      <a:pt x="76708" y="57150"/>
                      <a:pt x="76708" y="66421"/>
                    </a:cubicBezTo>
                    <a:cubicBezTo>
                      <a:pt x="76708" y="77597"/>
                      <a:pt x="84836" y="81788"/>
                      <a:pt x="133223" y="85090"/>
                    </a:cubicBezTo>
                    <a:lnTo>
                      <a:pt x="145542" y="85979"/>
                    </a:lnTo>
                    <a:cubicBezTo>
                      <a:pt x="219202" y="91694"/>
                      <a:pt x="266700" y="99441"/>
                      <a:pt x="266700" y="155067"/>
                    </a:cubicBezTo>
                    <a:cubicBezTo>
                      <a:pt x="266700" y="209550"/>
                      <a:pt x="219202" y="226949"/>
                      <a:pt x="139573" y="226949"/>
                    </a:cubicBezTo>
                    <a:cubicBezTo>
                      <a:pt x="52705" y="226949"/>
                      <a:pt x="2794" y="206248"/>
                      <a:pt x="127" y="149606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sp>
          <p:nvSpPr>
            <p:cNvPr id="13" name="TextBox 62">
              <a:extLst>
                <a:ext uri="{FF2B5EF4-FFF2-40B4-BE49-F238E27FC236}">
                  <a16:creationId xmlns:a16="http://schemas.microsoft.com/office/drawing/2014/main" id="{AD17EC46-C064-7EBF-2486-7FDE0AF434AF}"/>
                </a:ext>
              </a:extLst>
            </p:cNvPr>
            <p:cNvSpPr txBox="1"/>
            <p:nvPr/>
          </p:nvSpPr>
          <p:spPr>
            <a:xfrm>
              <a:off x="4585889" y="842263"/>
              <a:ext cx="1850844" cy="44518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599"/>
                </a:lnSpc>
                <a:spcBef>
                  <a:spcPct val="0"/>
                </a:spcBef>
              </a:pPr>
              <a:r>
                <a:rPr lang="fr-FR" sz="2571" dirty="0">
                  <a:solidFill>
                    <a:srgbClr val="000204"/>
                  </a:solidFill>
                  <a:latin typeface="Horizon Outlined"/>
                </a:rPr>
                <a:t>Liste 3</a:t>
              </a: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429ED458-064A-9EA4-8722-122FF1FDFD27}"/>
              </a:ext>
            </a:extLst>
          </p:cNvPr>
          <p:cNvGrpSpPr/>
          <p:nvPr userDrawn="1"/>
        </p:nvGrpSpPr>
        <p:grpSpPr>
          <a:xfrm>
            <a:off x="703277" y="9453323"/>
            <a:ext cx="5451446" cy="267774"/>
            <a:chOff x="505913" y="6586164"/>
            <a:chExt cx="5451446" cy="267774"/>
          </a:xfrm>
        </p:grpSpPr>
        <p:grpSp>
          <p:nvGrpSpPr>
            <p:cNvPr id="50" name="Group 15">
              <a:extLst>
                <a:ext uri="{FF2B5EF4-FFF2-40B4-BE49-F238E27FC236}">
                  <a16:creationId xmlns:a16="http://schemas.microsoft.com/office/drawing/2014/main" id="{9F691E7C-E2F2-25BE-E108-9E17C565987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285946" y="6594991"/>
              <a:ext cx="154066" cy="219272"/>
              <a:chOff x="0" y="0"/>
              <a:chExt cx="418516" cy="595655"/>
            </a:xfrm>
          </p:grpSpPr>
          <p:sp>
            <p:nvSpPr>
              <p:cNvPr id="68" name="Freeform 16">
                <a:extLst>
                  <a:ext uri="{FF2B5EF4-FFF2-40B4-BE49-F238E27FC236}">
                    <a16:creationId xmlns:a16="http://schemas.microsoft.com/office/drawing/2014/main" id="{68EE7A8C-A846-51C8-33DA-2B199C3A072D}"/>
                  </a:ext>
                </a:extLst>
              </p:cNvPr>
              <p:cNvSpPr/>
              <p:nvPr/>
            </p:nvSpPr>
            <p:spPr>
              <a:xfrm>
                <a:off x="0" y="0"/>
                <a:ext cx="418592" cy="595630"/>
              </a:xfrm>
              <a:custGeom>
                <a:avLst/>
                <a:gdLst/>
                <a:ahLst/>
                <a:cxnLst/>
                <a:rect l="l" t="t" r="r" b="b"/>
                <a:pathLst>
                  <a:path w="418592" h="595630">
                    <a:moveTo>
                      <a:pt x="81661" y="595630"/>
                    </a:moveTo>
                    <a:lnTo>
                      <a:pt x="0" y="595630"/>
                    </a:lnTo>
                    <a:lnTo>
                      <a:pt x="377825" y="0"/>
                    </a:lnTo>
                    <a:lnTo>
                      <a:pt x="418592" y="64262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51" name="Group 29">
              <a:extLst>
                <a:ext uri="{FF2B5EF4-FFF2-40B4-BE49-F238E27FC236}">
                  <a16:creationId xmlns:a16="http://schemas.microsoft.com/office/drawing/2014/main" id="{5F4E0229-92DA-25BC-6D1F-1C8152C9747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962307" y="6719761"/>
              <a:ext cx="116049" cy="134177"/>
              <a:chOff x="0" y="0"/>
              <a:chExt cx="315252" cy="364490"/>
            </a:xfrm>
          </p:grpSpPr>
          <p:sp>
            <p:nvSpPr>
              <p:cNvPr id="66" name="Freeform 30">
                <a:extLst>
                  <a:ext uri="{FF2B5EF4-FFF2-40B4-BE49-F238E27FC236}">
                    <a16:creationId xmlns:a16="http://schemas.microsoft.com/office/drawing/2014/main" id="{DB76AC12-E6A2-1052-C3C0-6A433BA99E65}"/>
                  </a:ext>
                </a:extLst>
              </p:cNvPr>
              <p:cNvSpPr/>
              <p:nvPr/>
            </p:nvSpPr>
            <p:spPr>
              <a:xfrm>
                <a:off x="68453" y="74803"/>
                <a:ext cx="158877" cy="226187"/>
              </a:xfrm>
              <a:custGeom>
                <a:avLst/>
                <a:gdLst/>
                <a:ahLst/>
                <a:cxnLst/>
                <a:rect l="l" t="t" r="r" b="b"/>
                <a:pathLst>
                  <a:path w="158877" h="226187">
                    <a:moveTo>
                      <a:pt x="0" y="226187"/>
                    </a:moveTo>
                    <a:lnTo>
                      <a:pt x="30988" y="226187"/>
                    </a:lnTo>
                    <a:lnTo>
                      <a:pt x="158877" y="24384"/>
                    </a:lnTo>
                    <a:lnTo>
                      <a:pt x="143383" y="0"/>
                    </a:lnTo>
                    <a:close/>
                  </a:path>
                </a:pathLst>
              </a:custGeom>
              <a:solidFill>
                <a:srgbClr val="F4ED68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67" name="Freeform 31">
                <a:extLst>
                  <a:ext uri="{FF2B5EF4-FFF2-40B4-BE49-F238E27FC236}">
                    <a16:creationId xmlns:a16="http://schemas.microsoft.com/office/drawing/2014/main" id="{3DCCA898-08DE-1CDC-16B8-54D6FA90A371}"/>
                  </a:ext>
                </a:extLst>
              </p:cNvPr>
              <p:cNvSpPr/>
              <p:nvPr/>
            </p:nvSpPr>
            <p:spPr>
              <a:xfrm>
                <a:off x="63500" y="63500"/>
                <a:ext cx="188214" cy="237490"/>
              </a:xfrm>
              <a:custGeom>
                <a:avLst/>
                <a:gdLst/>
                <a:ahLst/>
                <a:cxnLst/>
                <a:rect l="l" t="t" r="r" b="b"/>
                <a:pathLst>
                  <a:path w="188214" h="237490">
                    <a:moveTo>
                      <a:pt x="149225" y="0"/>
                    </a:moveTo>
                    <a:lnTo>
                      <a:pt x="0" y="237490"/>
                    </a:lnTo>
                    <a:lnTo>
                      <a:pt x="67310" y="237490"/>
                    </a:lnTo>
                    <a:lnTo>
                      <a:pt x="188214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52" name="Group 43">
              <a:extLst>
                <a:ext uri="{FF2B5EF4-FFF2-40B4-BE49-F238E27FC236}">
                  <a16:creationId xmlns:a16="http://schemas.microsoft.com/office/drawing/2014/main" id="{9F81F66E-8902-6435-87B3-987B5CD0D57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606580" y="6719761"/>
              <a:ext cx="116060" cy="134177"/>
              <a:chOff x="0" y="0"/>
              <a:chExt cx="315278" cy="364490"/>
            </a:xfrm>
          </p:grpSpPr>
          <p:sp>
            <p:nvSpPr>
              <p:cNvPr id="64" name="Freeform 44">
                <a:extLst>
                  <a:ext uri="{FF2B5EF4-FFF2-40B4-BE49-F238E27FC236}">
                    <a16:creationId xmlns:a16="http://schemas.microsoft.com/office/drawing/2014/main" id="{FF63DFB6-2A4E-2BF7-A662-DED6073AE505}"/>
                  </a:ext>
                </a:extLst>
              </p:cNvPr>
              <p:cNvSpPr/>
              <p:nvPr/>
            </p:nvSpPr>
            <p:spPr>
              <a:xfrm>
                <a:off x="68453" y="74803"/>
                <a:ext cx="158877" cy="226187"/>
              </a:xfrm>
              <a:custGeom>
                <a:avLst/>
                <a:gdLst/>
                <a:ahLst/>
                <a:cxnLst/>
                <a:rect l="l" t="t" r="r" b="b"/>
                <a:pathLst>
                  <a:path w="158877" h="226187">
                    <a:moveTo>
                      <a:pt x="0" y="226187"/>
                    </a:moveTo>
                    <a:lnTo>
                      <a:pt x="30988" y="226187"/>
                    </a:lnTo>
                    <a:lnTo>
                      <a:pt x="158877" y="24384"/>
                    </a:lnTo>
                    <a:lnTo>
                      <a:pt x="143383" y="0"/>
                    </a:lnTo>
                    <a:close/>
                  </a:path>
                </a:pathLst>
              </a:custGeom>
              <a:solidFill>
                <a:srgbClr val="F4ED68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65" name="Freeform 45">
                <a:extLst>
                  <a:ext uri="{FF2B5EF4-FFF2-40B4-BE49-F238E27FC236}">
                    <a16:creationId xmlns:a16="http://schemas.microsoft.com/office/drawing/2014/main" id="{213E1EA6-155B-76C5-D7A8-99CE355BB201}"/>
                  </a:ext>
                </a:extLst>
              </p:cNvPr>
              <p:cNvSpPr/>
              <p:nvPr/>
            </p:nvSpPr>
            <p:spPr>
              <a:xfrm>
                <a:off x="63500" y="63500"/>
                <a:ext cx="188341" cy="237490"/>
              </a:xfrm>
              <a:custGeom>
                <a:avLst/>
                <a:gdLst/>
                <a:ahLst/>
                <a:cxnLst/>
                <a:rect l="l" t="t" r="r" b="b"/>
                <a:pathLst>
                  <a:path w="188341" h="237490">
                    <a:moveTo>
                      <a:pt x="149225" y="0"/>
                    </a:moveTo>
                    <a:lnTo>
                      <a:pt x="0" y="237490"/>
                    </a:lnTo>
                    <a:lnTo>
                      <a:pt x="67310" y="237490"/>
                    </a:lnTo>
                    <a:lnTo>
                      <a:pt x="188341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58DCB252-D34F-D9F5-33F4-9358130A027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267582" y="6719761"/>
              <a:ext cx="116053" cy="134177"/>
              <a:chOff x="0" y="0"/>
              <a:chExt cx="315252" cy="364490"/>
            </a:xfrm>
          </p:grpSpPr>
          <p:sp>
            <p:nvSpPr>
              <p:cNvPr id="63" name="Freeform 52">
                <a:extLst>
                  <a:ext uri="{FF2B5EF4-FFF2-40B4-BE49-F238E27FC236}">
                    <a16:creationId xmlns:a16="http://schemas.microsoft.com/office/drawing/2014/main" id="{2A606BFE-6943-99E8-5643-150A748BE50C}"/>
                  </a:ext>
                </a:extLst>
              </p:cNvPr>
              <p:cNvSpPr/>
              <p:nvPr/>
            </p:nvSpPr>
            <p:spPr>
              <a:xfrm>
                <a:off x="63500" y="63500"/>
                <a:ext cx="188214" cy="237490"/>
              </a:xfrm>
              <a:custGeom>
                <a:avLst/>
                <a:gdLst/>
                <a:ahLst/>
                <a:cxnLst/>
                <a:rect l="l" t="t" r="r" b="b"/>
                <a:pathLst>
                  <a:path w="188214" h="237490">
                    <a:moveTo>
                      <a:pt x="149225" y="0"/>
                    </a:moveTo>
                    <a:lnTo>
                      <a:pt x="0" y="237490"/>
                    </a:lnTo>
                    <a:lnTo>
                      <a:pt x="67310" y="237490"/>
                    </a:lnTo>
                    <a:lnTo>
                      <a:pt x="188214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9ECA2C7E-6B78-7B87-9BC9-6EAFBD69CBB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935533" y="6599665"/>
              <a:ext cx="154069" cy="219272"/>
              <a:chOff x="0" y="0"/>
              <a:chExt cx="418528" cy="595655"/>
            </a:xfrm>
          </p:grpSpPr>
          <p:sp>
            <p:nvSpPr>
              <p:cNvPr id="62" name="Freeform 54">
                <a:extLst>
                  <a:ext uri="{FF2B5EF4-FFF2-40B4-BE49-F238E27FC236}">
                    <a16:creationId xmlns:a16="http://schemas.microsoft.com/office/drawing/2014/main" id="{F3117962-D87A-2D75-1401-2A2F7F2AD724}"/>
                  </a:ext>
                </a:extLst>
              </p:cNvPr>
              <p:cNvSpPr/>
              <p:nvPr/>
            </p:nvSpPr>
            <p:spPr>
              <a:xfrm>
                <a:off x="0" y="0"/>
                <a:ext cx="418592" cy="595630"/>
              </a:xfrm>
              <a:custGeom>
                <a:avLst/>
                <a:gdLst/>
                <a:ahLst/>
                <a:cxnLst/>
                <a:rect l="l" t="t" r="r" b="b"/>
                <a:pathLst>
                  <a:path w="418592" h="595630">
                    <a:moveTo>
                      <a:pt x="0" y="595630"/>
                    </a:moveTo>
                    <a:lnTo>
                      <a:pt x="81661" y="595630"/>
                    </a:lnTo>
                    <a:lnTo>
                      <a:pt x="418592" y="64262"/>
                    </a:lnTo>
                    <a:lnTo>
                      <a:pt x="377825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sp>
          <p:nvSpPr>
            <p:cNvPr id="55" name="TextBox 55">
              <a:extLst>
                <a:ext uri="{FF2B5EF4-FFF2-40B4-BE49-F238E27FC236}">
                  <a16:creationId xmlns:a16="http://schemas.microsoft.com/office/drawing/2014/main" id="{FD3D77FF-C466-C78A-3967-3BE47B06CD06}"/>
                </a:ext>
              </a:extLst>
            </p:cNvPr>
            <p:cNvSpPr txBox="1"/>
            <p:nvPr/>
          </p:nvSpPr>
          <p:spPr>
            <a:xfrm>
              <a:off x="505913" y="6593490"/>
              <a:ext cx="636274" cy="24481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045"/>
                </a:lnSpc>
              </a:pPr>
              <a:r>
                <a:rPr lang="fr-FR" sz="1461" dirty="0">
                  <a:solidFill>
                    <a:srgbClr val="000204"/>
                  </a:solidFill>
                  <a:latin typeface="Poppins Bold"/>
                </a:rPr>
                <a:t>Liste 3</a:t>
              </a:r>
            </a:p>
          </p:txBody>
        </p:sp>
        <p:sp>
          <p:nvSpPr>
            <p:cNvPr id="56" name="TextBox 56">
              <a:extLst>
                <a:ext uri="{FF2B5EF4-FFF2-40B4-BE49-F238E27FC236}">
                  <a16:creationId xmlns:a16="http://schemas.microsoft.com/office/drawing/2014/main" id="{4E827EC6-7ACB-8670-6CEE-CF4AD5A30B66}"/>
                </a:ext>
              </a:extLst>
            </p:cNvPr>
            <p:cNvSpPr txBox="1"/>
            <p:nvPr/>
          </p:nvSpPr>
          <p:spPr>
            <a:xfrm>
              <a:off x="5266455" y="6593490"/>
              <a:ext cx="690904" cy="24481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045"/>
                </a:lnSpc>
              </a:pPr>
              <a:r>
                <a:rPr lang="fr-FR" sz="1461" dirty="0">
                  <a:solidFill>
                    <a:srgbClr val="000204"/>
                  </a:solidFill>
                  <a:latin typeface="Poppins Bold"/>
                </a:rPr>
                <a:t>Liste 3</a:t>
              </a:r>
            </a:p>
          </p:txBody>
        </p:sp>
        <p:sp>
          <p:nvSpPr>
            <p:cNvPr id="57" name="TextBox 57">
              <a:extLst>
                <a:ext uri="{FF2B5EF4-FFF2-40B4-BE49-F238E27FC236}">
                  <a16:creationId xmlns:a16="http://schemas.microsoft.com/office/drawing/2014/main" id="{CC9E637B-6F59-9850-9F82-9B3E3FC42B2B}"/>
                </a:ext>
              </a:extLst>
            </p:cNvPr>
            <p:cNvSpPr txBox="1"/>
            <p:nvPr/>
          </p:nvSpPr>
          <p:spPr>
            <a:xfrm>
              <a:off x="1489161" y="6755734"/>
              <a:ext cx="1249999" cy="7437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649"/>
                </a:lnSpc>
              </a:pPr>
              <a:r>
                <a:rPr lang="fr-FR" sz="464" dirty="0">
                  <a:solidFill>
                    <a:srgbClr val="000204"/>
                  </a:solidFill>
                  <a:latin typeface="Poppins Medium"/>
                </a:rPr>
                <a:t>29, avenue Monterey, L-2163 Luxembourg </a:t>
              </a:r>
            </a:p>
          </p:txBody>
        </p:sp>
        <p:sp>
          <p:nvSpPr>
            <p:cNvPr id="58" name="TextBox 58">
              <a:extLst>
                <a:ext uri="{FF2B5EF4-FFF2-40B4-BE49-F238E27FC236}">
                  <a16:creationId xmlns:a16="http://schemas.microsoft.com/office/drawing/2014/main" id="{E132E8A0-3B97-A44F-3157-09617D7ADE2A}"/>
                </a:ext>
              </a:extLst>
            </p:cNvPr>
            <p:cNvSpPr txBox="1"/>
            <p:nvPr/>
          </p:nvSpPr>
          <p:spPr>
            <a:xfrm>
              <a:off x="3054990" y="6755735"/>
              <a:ext cx="525800" cy="7437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649"/>
                </a:lnSpc>
              </a:pPr>
              <a:r>
                <a:rPr lang="fr-FR" sz="464" dirty="0">
                  <a:solidFill>
                    <a:srgbClr val="000204"/>
                  </a:solidFill>
                  <a:latin typeface="Poppins Medium"/>
                </a:rPr>
                <a:t>  +352 22 32 28-1  </a:t>
              </a:r>
            </a:p>
          </p:txBody>
        </p:sp>
        <p:sp>
          <p:nvSpPr>
            <p:cNvPr id="59" name="TextBox 59">
              <a:extLst>
                <a:ext uri="{FF2B5EF4-FFF2-40B4-BE49-F238E27FC236}">
                  <a16:creationId xmlns:a16="http://schemas.microsoft.com/office/drawing/2014/main" id="{7740CEB8-236A-B1F0-16FF-E4976FF99174}"/>
                </a:ext>
              </a:extLst>
            </p:cNvPr>
            <p:cNvSpPr txBox="1"/>
            <p:nvPr/>
          </p:nvSpPr>
          <p:spPr>
            <a:xfrm>
              <a:off x="3792764" y="6755735"/>
              <a:ext cx="424572" cy="7437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649"/>
                </a:lnSpc>
              </a:pPr>
              <a:r>
                <a:rPr lang="fr-FR" sz="464" dirty="0">
                  <a:solidFill>
                    <a:srgbClr val="000204"/>
                  </a:solidFill>
                  <a:latin typeface="Poppins Medium"/>
                </a:rPr>
                <a:t>info@aleba.lu </a:t>
              </a:r>
            </a:p>
          </p:txBody>
        </p:sp>
        <p:sp>
          <p:nvSpPr>
            <p:cNvPr id="60" name="TextBox 60">
              <a:extLst>
                <a:ext uri="{FF2B5EF4-FFF2-40B4-BE49-F238E27FC236}">
                  <a16:creationId xmlns:a16="http://schemas.microsoft.com/office/drawing/2014/main" id="{8825F49E-876E-CDB0-6F3D-61656D26497F}"/>
                </a:ext>
              </a:extLst>
            </p:cNvPr>
            <p:cNvSpPr txBox="1"/>
            <p:nvPr/>
          </p:nvSpPr>
          <p:spPr>
            <a:xfrm>
              <a:off x="4390892" y="6755735"/>
              <a:ext cx="435166" cy="7437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649"/>
                </a:lnSpc>
              </a:pPr>
              <a:r>
                <a:rPr lang="fr-FR" sz="464" dirty="0">
                  <a:solidFill>
                    <a:srgbClr val="000204"/>
                  </a:solidFill>
                  <a:latin typeface="Poppins Medium"/>
                </a:rPr>
                <a:t>www.aleba.lu</a:t>
              </a:r>
            </a:p>
          </p:txBody>
        </p:sp>
        <p:sp>
          <p:nvSpPr>
            <p:cNvPr id="61" name="TextBox 61">
              <a:extLst>
                <a:ext uri="{FF2B5EF4-FFF2-40B4-BE49-F238E27FC236}">
                  <a16:creationId xmlns:a16="http://schemas.microsoft.com/office/drawing/2014/main" id="{C3681637-5525-2BFB-A9A5-A84EC73EAD78}"/>
                </a:ext>
              </a:extLst>
            </p:cNvPr>
            <p:cNvSpPr txBox="1"/>
            <p:nvPr/>
          </p:nvSpPr>
          <p:spPr>
            <a:xfrm>
              <a:off x="1654819" y="6586164"/>
              <a:ext cx="3299599" cy="108748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866"/>
                </a:lnSpc>
              </a:pPr>
              <a:r>
                <a:rPr lang="fr-FR" sz="619" dirty="0">
                  <a:solidFill>
                    <a:srgbClr val="000204"/>
                  </a:solidFill>
                  <a:latin typeface="Poppins Bold"/>
                </a:rPr>
                <a:t>Association Luxembourgeoise pour tous les Employés ayant Besoin d’Assistance </a:t>
              </a:r>
            </a:p>
          </p:txBody>
        </p:sp>
      </p:grpSp>
      <p:sp>
        <p:nvSpPr>
          <p:cNvPr id="292" name="Picture Placeholder 87">
            <a:extLst>
              <a:ext uri="{FF2B5EF4-FFF2-40B4-BE49-F238E27FC236}">
                <a16:creationId xmlns:a16="http://schemas.microsoft.com/office/drawing/2014/main" id="{2BF42226-A0EE-10DB-B0D9-F750F92C6511}"/>
              </a:ext>
            </a:extLst>
          </p:cNvPr>
          <p:cNvSpPr>
            <a:spLocks noGrp="1"/>
          </p:cNvSpPr>
          <p:nvPr>
            <p:ph type="pic" sz="quarter" idx="65" hasCustomPrompt="1"/>
          </p:nvPr>
        </p:nvSpPr>
        <p:spPr>
          <a:xfrm>
            <a:off x="1265586" y="1619725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293" name="Text Placeholder 79">
            <a:extLst>
              <a:ext uri="{FF2B5EF4-FFF2-40B4-BE49-F238E27FC236}">
                <a16:creationId xmlns:a16="http://schemas.microsoft.com/office/drawing/2014/main" id="{BF7BFFFA-AD16-B4A9-FB1A-989145C881D4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1263609" y="1267879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300" name="Text Placeholder 85">
            <a:extLst>
              <a:ext uri="{FF2B5EF4-FFF2-40B4-BE49-F238E27FC236}">
                <a16:creationId xmlns:a16="http://schemas.microsoft.com/office/drawing/2014/main" id="{8DDE1432-DEE5-0E12-4764-7BD84BB45B4D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1265140" y="1440761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302" name="Text Placeholder 67">
            <a:extLst>
              <a:ext uri="{FF2B5EF4-FFF2-40B4-BE49-F238E27FC236}">
                <a16:creationId xmlns:a16="http://schemas.microsoft.com/office/drawing/2014/main" id="{EBDA02D8-A1F2-B4F2-38F3-C7DB94A10D6F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1399825" y="2833023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5" name="Group 187">
            <a:extLst>
              <a:ext uri="{FF2B5EF4-FFF2-40B4-BE49-F238E27FC236}">
                <a16:creationId xmlns:a16="http://schemas.microsoft.com/office/drawing/2014/main" id="{9A0A866A-63CD-97A9-F5A3-D451DB252136}"/>
              </a:ext>
            </a:extLst>
          </p:cNvPr>
          <p:cNvGrpSpPr>
            <a:grpSpLocks noChangeAspect="1"/>
          </p:cNvGrpSpPr>
          <p:nvPr/>
        </p:nvGrpSpPr>
        <p:grpSpPr>
          <a:xfrm>
            <a:off x="1226150" y="2601664"/>
            <a:ext cx="942899" cy="183132"/>
            <a:chOff x="0" y="0"/>
            <a:chExt cx="2142147" cy="416052"/>
          </a:xfrm>
        </p:grpSpPr>
        <p:sp>
          <p:nvSpPr>
            <p:cNvPr id="476" name="Freeform 188">
              <a:extLst>
                <a:ext uri="{FF2B5EF4-FFF2-40B4-BE49-F238E27FC236}">
                  <a16:creationId xmlns:a16="http://schemas.microsoft.com/office/drawing/2014/main" id="{404D863D-0675-6FCB-ECB3-BBA1F81EA025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477" name="Freeform 189">
              <a:extLst>
                <a:ext uri="{FF2B5EF4-FFF2-40B4-BE49-F238E27FC236}">
                  <a16:creationId xmlns:a16="http://schemas.microsoft.com/office/drawing/2014/main" id="{131AB385-A2FB-8B29-9FBC-58430B15218F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478" name="Freeform 190">
              <a:extLst>
                <a:ext uri="{FF2B5EF4-FFF2-40B4-BE49-F238E27FC236}">
                  <a16:creationId xmlns:a16="http://schemas.microsoft.com/office/drawing/2014/main" id="{E4EEC79A-8986-2AC2-0951-9B6D0CDD5FB8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474" name="Group 220">
            <a:extLst>
              <a:ext uri="{FF2B5EF4-FFF2-40B4-BE49-F238E27FC236}">
                <a16:creationId xmlns:a16="http://schemas.microsoft.com/office/drawing/2014/main" id="{553D5552-FC59-5804-4972-BF839560935A}"/>
              </a:ext>
            </a:extLst>
          </p:cNvPr>
          <p:cNvGrpSpPr>
            <a:grpSpLocks noChangeAspect="1"/>
          </p:cNvGrpSpPr>
          <p:nvPr/>
        </p:nvGrpSpPr>
        <p:grpSpPr>
          <a:xfrm>
            <a:off x="1304293" y="2836343"/>
            <a:ext cx="95543" cy="136008"/>
            <a:chOff x="0" y="0"/>
            <a:chExt cx="217068" cy="308991"/>
          </a:xfrm>
        </p:grpSpPr>
        <p:sp>
          <p:nvSpPr>
            <p:cNvPr id="475" name="Freeform 221">
              <a:extLst>
                <a:ext uri="{FF2B5EF4-FFF2-40B4-BE49-F238E27FC236}">
                  <a16:creationId xmlns:a16="http://schemas.microsoft.com/office/drawing/2014/main" id="{AE3EFFBC-1259-8B42-50D3-B84B22642AE1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301" name="Text Placeholder 89">
            <a:extLst>
              <a:ext uri="{FF2B5EF4-FFF2-40B4-BE49-F238E27FC236}">
                <a16:creationId xmlns:a16="http://schemas.microsoft.com/office/drawing/2014/main" id="{5F695EC4-DEF8-E26F-5E23-C2A127866A39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1263609" y="2634317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481" name="Group 184">
            <a:extLst>
              <a:ext uri="{FF2B5EF4-FFF2-40B4-BE49-F238E27FC236}">
                <a16:creationId xmlns:a16="http://schemas.microsoft.com/office/drawing/2014/main" id="{F0259A86-8BC0-2B39-D63D-7352DDCC810C}"/>
              </a:ext>
            </a:extLst>
          </p:cNvPr>
          <p:cNvGrpSpPr/>
          <p:nvPr userDrawn="1"/>
        </p:nvGrpSpPr>
        <p:grpSpPr>
          <a:xfrm>
            <a:off x="2467129" y="1619671"/>
            <a:ext cx="851600" cy="1165127"/>
            <a:chOff x="0" y="0"/>
            <a:chExt cx="490256" cy="670749"/>
          </a:xfrm>
        </p:grpSpPr>
        <p:sp>
          <p:nvSpPr>
            <p:cNvPr id="482" name="Freeform 185">
              <a:extLst>
                <a:ext uri="{FF2B5EF4-FFF2-40B4-BE49-F238E27FC236}">
                  <a16:creationId xmlns:a16="http://schemas.microsoft.com/office/drawing/2014/main" id="{2D206EE1-6672-6054-8B81-3B1D56871888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483" name="TextBox 186">
              <a:extLst>
                <a:ext uri="{FF2B5EF4-FFF2-40B4-BE49-F238E27FC236}">
                  <a16:creationId xmlns:a16="http://schemas.microsoft.com/office/drawing/2014/main" id="{7E28BD15-141D-6844-F3C8-343AC853B8E3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484" name="Picture Placeholder 87">
            <a:extLst>
              <a:ext uri="{FF2B5EF4-FFF2-40B4-BE49-F238E27FC236}">
                <a16:creationId xmlns:a16="http://schemas.microsoft.com/office/drawing/2014/main" id="{7E76ACB8-6E2E-5CF2-D516-907D2CB96455}"/>
              </a:ext>
            </a:extLst>
          </p:cNvPr>
          <p:cNvSpPr>
            <a:spLocks noGrp="1"/>
          </p:cNvSpPr>
          <p:nvPr>
            <p:ph type="pic" sz="quarter" idx="70" hasCustomPrompt="1"/>
          </p:nvPr>
        </p:nvSpPr>
        <p:spPr>
          <a:xfrm>
            <a:off x="2427834" y="1619725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485" name="Text Placeholder 79">
            <a:extLst>
              <a:ext uri="{FF2B5EF4-FFF2-40B4-BE49-F238E27FC236}">
                <a16:creationId xmlns:a16="http://schemas.microsoft.com/office/drawing/2014/main" id="{6DC88E39-A16E-B174-987E-60C5F07FCC86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2425857" y="1267879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486" name="Text Placeholder 85">
            <a:extLst>
              <a:ext uri="{FF2B5EF4-FFF2-40B4-BE49-F238E27FC236}">
                <a16:creationId xmlns:a16="http://schemas.microsoft.com/office/drawing/2014/main" id="{DCB01852-07C7-CA8B-67AC-481738EE6586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2427388" y="1440761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487" name="Text Placeholder 67">
            <a:extLst>
              <a:ext uri="{FF2B5EF4-FFF2-40B4-BE49-F238E27FC236}">
                <a16:creationId xmlns:a16="http://schemas.microsoft.com/office/drawing/2014/main" id="{8D6F0F08-8412-7144-1154-6DAAFB616D37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2562073" y="2833023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488" name="Group 187">
            <a:extLst>
              <a:ext uri="{FF2B5EF4-FFF2-40B4-BE49-F238E27FC236}">
                <a16:creationId xmlns:a16="http://schemas.microsoft.com/office/drawing/2014/main" id="{A8DC4721-10E9-1758-D942-E3B8F0647430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388398" y="2601664"/>
            <a:ext cx="942899" cy="183132"/>
            <a:chOff x="0" y="0"/>
            <a:chExt cx="2142147" cy="416052"/>
          </a:xfrm>
        </p:grpSpPr>
        <p:sp>
          <p:nvSpPr>
            <p:cNvPr id="489" name="Freeform 188">
              <a:extLst>
                <a:ext uri="{FF2B5EF4-FFF2-40B4-BE49-F238E27FC236}">
                  <a16:creationId xmlns:a16="http://schemas.microsoft.com/office/drawing/2014/main" id="{ED603578-41A1-A6EA-DECB-5598D8208208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490" name="Freeform 189">
              <a:extLst>
                <a:ext uri="{FF2B5EF4-FFF2-40B4-BE49-F238E27FC236}">
                  <a16:creationId xmlns:a16="http://schemas.microsoft.com/office/drawing/2014/main" id="{5C00E6D6-C178-B394-AF28-45FE6FF3341D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491" name="Freeform 190">
              <a:extLst>
                <a:ext uri="{FF2B5EF4-FFF2-40B4-BE49-F238E27FC236}">
                  <a16:creationId xmlns:a16="http://schemas.microsoft.com/office/drawing/2014/main" id="{E31A5C48-8BF5-F42C-8C2B-30EB5AF8C4EE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492" name="Group 220">
            <a:extLst>
              <a:ext uri="{FF2B5EF4-FFF2-40B4-BE49-F238E27FC236}">
                <a16:creationId xmlns:a16="http://schemas.microsoft.com/office/drawing/2014/main" id="{D14F32D1-7426-4C62-4D69-3F2658DC1B5A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466541" y="2836343"/>
            <a:ext cx="95543" cy="136008"/>
            <a:chOff x="0" y="0"/>
            <a:chExt cx="217068" cy="308991"/>
          </a:xfrm>
        </p:grpSpPr>
        <p:sp>
          <p:nvSpPr>
            <p:cNvPr id="493" name="Freeform 221">
              <a:extLst>
                <a:ext uri="{FF2B5EF4-FFF2-40B4-BE49-F238E27FC236}">
                  <a16:creationId xmlns:a16="http://schemas.microsoft.com/office/drawing/2014/main" id="{72F77618-5A4E-1E6C-1B09-CB9E17ADAD35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494" name="Text Placeholder 89">
            <a:extLst>
              <a:ext uri="{FF2B5EF4-FFF2-40B4-BE49-F238E27FC236}">
                <a16:creationId xmlns:a16="http://schemas.microsoft.com/office/drawing/2014/main" id="{2FD11292-1527-5E04-97BF-FCA747E83B04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2425857" y="2634317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495" name="Group 184">
            <a:extLst>
              <a:ext uri="{FF2B5EF4-FFF2-40B4-BE49-F238E27FC236}">
                <a16:creationId xmlns:a16="http://schemas.microsoft.com/office/drawing/2014/main" id="{0E620A0A-213F-7E84-36CF-B7377C67778F}"/>
              </a:ext>
            </a:extLst>
          </p:cNvPr>
          <p:cNvGrpSpPr/>
          <p:nvPr userDrawn="1"/>
        </p:nvGrpSpPr>
        <p:grpSpPr>
          <a:xfrm>
            <a:off x="3646809" y="1619671"/>
            <a:ext cx="851600" cy="1165127"/>
            <a:chOff x="0" y="0"/>
            <a:chExt cx="490256" cy="670749"/>
          </a:xfrm>
        </p:grpSpPr>
        <p:sp>
          <p:nvSpPr>
            <p:cNvPr id="496" name="Freeform 185">
              <a:extLst>
                <a:ext uri="{FF2B5EF4-FFF2-40B4-BE49-F238E27FC236}">
                  <a16:creationId xmlns:a16="http://schemas.microsoft.com/office/drawing/2014/main" id="{5F201217-53A7-FDA1-CCDB-536E6B882446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497" name="TextBox 186">
              <a:extLst>
                <a:ext uri="{FF2B5EF4-FFF2-40B4-BE49-F238E27FC236}">
                  <a16:creationId xmlns:a16="http://schemas.microsoft.com/office/drawing/2014/main" id="{E66F71C8-9786-9468-970B-5AA7D974C618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498" name="Picture Placeholder 87">
            <a:extLst>
              <a:ext uri="{FF2B5EF4-FFF2-40B4-BE49-F238E27FC236}">
                <a16:creationId xmlns:a16="http://schemas.microsoft.com/office/drawing/2014/main" id="{039ACB1B-837E-F9CE-0CD5-DA0412235417}"/>
              </a:ext>
            </a:extLst>
          </p:cNvPr>
          <p:cNvSpPr>
            <a:spLocks noGrp="1"/>
          </p:cNvSpPr>
          <p:nvPr>
            <p:ph type="pic" sz="quarter" idx="75" hasCustomPrompt="1"/>
          </p:nvPr>
        </p:nvSpPr>
        <p:spPr>
          <a:xfrm>
            <a:off x="3607514" y="1619725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499" name="Text Placeholder 79">
            <a:extLst>
              <a:ext uri="{FF2B5EF4-FFF2-40B4-BE49-F238E27FC236}">
                <a16:creationId xmlns:a16="http://schemas.microsoft.com/office/drawing/2014/main" id="{195ADE4D-282B-5819-86B9-A7C754663DAD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3605537" y="1267879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500" name="Text Placeholder 85">
            <a:extLst>
              <a:ext uri="{FF2B5EF4-FFF2-40B4-BE49-F238E27FC236}">
                <a16:creationId xmlns:a16="http://schemas.microsoft.com/office/drawing/2014/main" id="{06995889-C949-A5F7-A85F-82168B8E5321}"/>
              </a:ext>
            </a:extLst>
          </p:cNvPr>
          <p:cNvSpPr>
            <a:spLocks noGrp="1"/>
          </p:cNvSpPr>
          <p:nvPr>
            <p:ph type="body" sz="quarter" idx="77" hasCustomPrompt="1"/>
          </p:nvPr>
        </p:nvSpPr>
        <p:spPr>
          <a:xfrm>
            <a:off x="3607068" y="1440761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501" name="Text Placeholder 67">
            <a:extLst>
              <a:ext uri="{FF2B5EF4-FFF2-40B4-BE49-F238E27FC236}">
                <a16:creationId xmlns:a16="http://schemas.microsoft.com/office/drawing/2014/main" id="{CAA9645B-8116-1387-15E7-3FD51C33CF9F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3741753" y="2833023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502" name="Group 187">
            <a:extLst>
              <a:ext uri="{FF2B5EF4-FFF2-40B4-BE49-F238E27FC236}">
                <a16:creationId xmlns:a16="http://schemas.microsoft.com/office/drawing/2014/main" id="{9332B134-AE90-BE27-0C74-C90575EF746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568078" y="2601664"/>
            <a:ext cx="942899" cy="183132"/>
            <a:chOff x="0" y="0"/>
            <a:chExt cx="2142147" cy="416052"/>
          </a:xfrm>
        </p:grpSpPr>
        <p:sp>
          <p:nvSpPr>
            <p:cNvPr id="503" name="Freeform 188">
              <a:extLst>
                <a:ext uri="{FF2B5EF4-FFF2-40B4-BE49-F238E27FC236}">
                  <a16:creationId xmlns:a16="http://schemas.microsoft.com/office/drawing/2014/main" id="{FB91E3F4-BA07-D9DE-E0DC-8DD85FBF39D2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504" name="Freeform 189">
              <a:extLst>
                <a:ext uri="{FF2B5EF4-FFF2-40B4-BE49-F238E27FC236}">
                  <a16:creationId xmlns:a16="http://schemas.microsoft.com/office/drawing/2014/main" id="{31729C7C-0DE3-5DF9-D068-EF9268538611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505" name="Freeform 190">
              <a:extLst>
                <a:ext uri="{FF2B5EF4-FFF2-40B4-BE49-F238E27FC236}">
                  <a16:creationId xmlns:a16="http://schemas.microsoft.com/office/drawing/2014/main" id="{B02A80AE-C5B4-6EA2-23F9-FA8C7874D2F8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506" name="Group 220">
            <a:extLst>
              <a:ext uri="{FF2B5EF4-FFF2-40B4-BE49-F238E27FC236}">
                <a16:creationId xmlns:a16="http://schemas.microsoft.com/office/drawing/2014/main" id="{1A50D811-E30C-EF17-E3EA-7B320D94F690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646221" y="2836343"/>
            <a:ext cx="95543" cy="136008"/>
            <a:chOff x="0" y="0"/>
            <a:chExt cx="217068" cy="308991"/>
          </a:xfrm>
        </p:grpSpPr>
        <p:sp>
          <p:nvSpPr>
            <p:cNvPr id="507" name="Freeform 221">
              <a:extLst>
                <a:ext uri="{FF2B5EF4-FFF2-40B4-BE49-F238E27FC236}">
                  <a16:creationId xmlns:a16="http://schemas.microsoft.com/office/drawing/2014/main" id="{BE790D92-94A4-5ECD-8B86-201D5AB92D9D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508" name="Text Placeholder 89">
            <a:extLst>
              <a:ext uri="{FF2B5EF4-FFF2-40B4-BE49-F238E27FC236}">
                <a16:creationId xmlns:a16="http://schemas.microsoft.com/office/drawing/2014/main" id="{740652AE-1431-AB08-5CF1-43378188C503}"/>
              </a:ext>
            </a:extLst>
          </p:cNvPr>
          <p:cNvSpPr>
            <a:spLocks noGrp="1"/>
          </p:cNvSpPr>
          <p:nvPr>
            <p:ph type="body" sz="quarter" idx="79" hasCustomPrompt="1"/>
          </p:nvPr>
        </p:nvSpPr>
        <p:spPr>
          <a:xfrm>
            <a:off x="3605537" y="2634317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509" name="Group 184">
            <a:extLst>
              <a:ext uri="{FF2B5EF4-FFF2-40B4-BE49-F238E27FC236}">
                <a16:creationId xmlns:a16="http://schemas.microsoft.com/office/drawing/2014/main" id="{BA69C849-DAD6-6489-47D8-92D339F47F3E}"/>
              </a:ext>
            </a:extLst>
          </p:cNvPr>
          <p:cNvGrpSpPr/>
          <p:nvPr userDrawn="1"/>
        </p:nvGrpSpPr>
        <p:grpSpPr>
          <a:xfrm>
            <a:off x="4867761" y="1619671"/>
            <a:ext cx="851600" cy="1165127"/>
            <a:chOff x="0" y="0"/>
            <a:chExt cx="490256" cy="670749"/>
          </a:xfrm>
        </p:grpSpPr>
        <p:sp>
          <p:nvSpPr>
            <p:cNvPr id="510" name="Freeform 185">
              <a:extLst>
                <a:ext uri="{FF2B5EF4-FFF2-40B4-BE49-F238E27FC236}">
                  <a16:creationId xmlns:a16="http://schemas.microsoft.com/office/drawing/2014/main" id="{93AB4F53-BF53-4070-74B7-8E7CB64F8E5A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511" name="TextBox 186">
              <a:extLst>
                <a:ext uri="{FF2B5EF4-FFF2-40B4-BE49-F238E27FC236}">
                  <a16:creationId xmlns:a16="http://schemas.microsoft.com/office/drawing/2014/main" id="{D99BD8B0-BA6D-1485-D68E-7ECF684845E3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69" name="Picture Placeholder 87">
            <a:extLst>
              <a:ext uri="{FF2B5EF4-FFF2-40B4-BE49-F238E27FC236}">
                <a16:creationId xmlns:a16="http://schemas.microsoft.com/office/drawing/2014/main" id="{C608996F-1A11-E6E1-3BDC-6B311AA1C693}"/>
              </a:ext>
            </a:extLst>
          </p:cNvPr>
          <p:cNvSpPr>
            <a:spLocks noGrp="1"/>
          </p:cNvSpPr>
          <p:nvPr>
            <p:ph type="pic" sz="quarter" idx="80" hasCustomPrompt="1"/>
          </p:nvPr>
        </p:nvSpPr>
        <p:spPr>
          <a:xfrm>
            <a:off x="4828466" y="1619725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70" name="Text Placeholder 79">
            <a:extLst>
              <a:ext uri="{FF2B5EF4-FFF2-40B4-BE49-F238E27FC236}">
                <a16:creationId xmlns:a16="http://schemas.microsoft.com/office/drawing/2014/main" id="{5FD3F983-C702-BA79-DCA1-CF5590B55D0D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4826489" y="1267879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71" name="Text Placeholder 85">
            <a:extLst>
              <a:ext uri="{FF2B5EF4-FFF2-40B4-BE49-F238E27FC236}">
                <a16:creationId xmlns:a16="http://schemas.microsoft.com/office/drawing/2014/main" id="{384E1F8A-057C-123C-2BB4-FF6784AA256A}"/>
              </a:ext>
            </a:extLst>
          </p:cNvPr>
          <p:cNvSpPr>
            <a:spLocks noGrp="1"/>
          </p:cNvSpPr>
          <p:nvPr>
            <p:ph type="body" sz="quarter" idx="82" hasCustomPrompt="1"/>
          </p:nvPr>
        </p:nvSpPr>
        <p:spPr>
          <a:xfrm>
            <a:off x="4828020" y="1440761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72" name="Text Placeholder 67">
            <a:extLst>
              <a:ext uri="{FF2B5EF4-FFF2-40B4-BE49-F238E27FC236}">
                <a16:creationId xmlns:a16="http://schemas.microsoft.com/office/drawing/2014/main" id="{5ACCAAE9-D0C2-0A1E-54E3-939AA3019C7D}"/>
              </a:ext>
            </a:extLst>
          </p:cNvPr>
          <p:cNvSpPr>
            <a:spLocks noGrp="1"/>
          </p:cNvSpPr>
          <p:nvPr>
            <p:ph type="body" sz="quarter" idx="83" hasCustomPrompt="1"/>
          </p:nvPr>
        </p:nvSpPr>
        <p:spPr>
          <a:xfrm>
            <a:off x="4962705" y="2833023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73" name="Group 187">
            <a:extLst>
              <a:ext uri="{FF2B5EF4-FFF2-40B4-BE49-F238E27FC236}">
                <a16:creationId xmlns:a16="http://schemas.microsoft.com/office/drawing/2014/main" id="{82F2A268-2E5A-59E9-EB0B-026A99FE565E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789030" y="2601664"/>
            <a:ext cx="942899" cy="183132"/>
            <a:chOff x="0" y="0"/>
            <a:chExt cx="2142147" cy="416052"/>
          </a:xfrm>
        </p:grpSpPr>
        <p:sp>
          <p:nvSpPr>
            <p:cNvPr id="74" name="Freeform 188">
              <a:extLst>
                <a:ext uri="{FF2B5EF4-FFF2-40B4-BE49-F238E27FC236}">
                  <a16:creationId xmlns:a16="http://schemas.microsoft.com/office/drawing/2014/main" id="{F746414A-AF2A-6CA1-0514-D88922BFC2CD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75" name="Freeform 189">
              <a:extLst>
                <a:ext uri="{FF2B5EF4-FFF2-40B4-BE49-F238E27FC236}">
                  <a16:creationId xmlns:a16="http://schemas.microsoft.com/office/drawing/2014/main" id="{F366B9CC-2CC3-DAAE-E9DF-1F15C7682EED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76" name="Freeform 190">
              <a:extLst>
                <a:ext uri="{FF2B5EF4-FFF2-40B4-BE49-F238E27FC236}">
                  <a16:creationId xmlns:a16="http://schemas.microsoft.com/office/drawing/2014/main" id="{48E60FC3-77A0-0FBA-1727-09D3AC4CBF5A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77" name="Group 220">
            <a:extLst>
              <a:ext uri="{FF2B5EF4-FFF2-40B4-BE49-F238E27FC236}">
                <a16:creationId xmlns:a16="http://schemas.microsoft.com/office/drawing/2014/main" id="{CAF4202E-665B-F859-0606-84D0A657B76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867173" y="2836343"/>
            <a:ext cx="95543" cy="136008"/>
            <a:chOff x="0" y="0"/>
            <a:chExt cx="217068" cy="308991"/>
          </a:xfrm>
        </p:grpSpPr>
        <p:sp>
          <p:nvSpPr>
            <p:cNvPr id="78" name="Freeform 221">
              <a:extLst>
                <a:ext uri="{FF2B5EF4-FFF2-40B4-BE49-F238E27FC236}">
                  <a16:creationId xmlns:a16="http://schemas.microsoft.com/office/drawing/2014/main" id="{6A01442F-0C52-4FC1-D1CD-45B609F10A29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79" name="Text Placeholder 89">
            <a:extLst>
              <a:ext uri="{FF2B5EF4-FFF2-40B4-BE49-F238E27FC236}">
                <a16:creationId xmlns:a16="http://schemas.microsoft.com/office/drawing/2014/main" id="{4299A8BC-14A3-0DC3-C4E7-DBCFEEC8CFAF}"/>
              </a:ext>
            </a:extLst>
          </p:cNvPr>
          <p:cNvSpPr>
            <a:spLocks noGrp="1"/>
          </p:cNvSpPr>
          <p:nvPr>
            <p:ph type="body" sz="quarter" idx="84" hasCustomPrompt="1"/>
          </p:nvPr>
        </p:nvSpPr>
        <p:spPr>
          <a:xfrm>
            <a:off x="4826489" y="2634317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80" name="Group 184">
            <a:extLst>
              <a:ext uri="{FF2B5EF4-FFF2-40B4-BE49-F238E27FC236}">
                <a16:creationId xmlns:a16="http://schemas.microsoft.com/office/drawing/2014/main" id="{451A9502-A66C-C73F-826C-F7D3490B4974}"/>
              </a:ext>
            </a:extLst>
          </p:cNvPr>
          <p:cNvGrpSpPr/>
          <p:nvPr userDrawn="1"/>
        </p:nvGrpSpPr>
        <p:grpSpPr>
          <a:xfrm>
            <a:off x="1298781" y="3631868"/>
            <a:ext cx="851600" cy="1165127"/>
            <a:chOff x="0" y="0"/>
            <a:chExt cx="490256" cy="670749"/>
          </a:xfrm>
        </p:grpSpPr>
        <p:sp>
          <p:nvSpPr>
            <p:cNvPr id="81" name="Freeform 185">
              <a:extLst>
                <a:ext uri="{FF2B5EF4-FFF2-40B4-BE49-F238E27FC236}">
                  <a16:creationId xmlns:a16="http://schemas.microsoft.com/office/drawing/2014/main" id="{1F28148A-9806-CEFC-A168-9D1E4A1B03F8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82" name="TextBox 186">
              <a:extLst>
                <a:ext uri="{FF2B5EF4-FFF2-40B4-BE49-F238E27FC236}">
                  <a16:creationId xmlns:a16="http://schemas.microsoft.com/office/drawing/2014/main" id="{DBAC3257-8125-D635-340D-5F86EAC8E469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83" name="Picture Placeholder 87">
            <a:extLst>
              <a:ext uri="{FF2B5EF4-FFF2-40B4-BE49-F238E27FC236}">
                <a16:creationId xmlns:a16="http://schemas.microsoft.com/office/drawing/2014/main" id="{AE2A986F-60EA-0D9B-DEBA-52A9ADA80FB7}"/>
              </a:ext>
            </a:extLst>
          </p:cNvPr>
          <p:cNvSpPr>
            <a:spLocks noGrp="1"/>
          </p:cNvSpPr>
          <p:nvPr>
            <p:ph type="pic" sz="quarter" idx="85" hasCustomPrompt="1"/>
          </p:nvPr>
        </p:nvSpPr>
        <p:spPr>
          <a:xfrm>
            <a:off x="1259486" y="3631922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84" name="Text Placeholder 79">
            <a:extLst>
              <a:ext uri="{FF2B5EF4-FFF2-40B4-BE49-F238E27FC236}">
                <a16:creationId xmlns:a16="http://schemas.microsoft.com/office/drawing/2014/main" id="{DFD65291-ECB1-D5CE-7EC4-F4242A1C8848}"/>
              </a:ext>
            </a:extLst>
          </p:cNvPr>
          <p:cNvSpPr>
            <a:spLocks noGrp="1"/>
          </p:cNvSpPr>
          <p:nvPr>
            <p:ph type="body" sz="quarter" idx="86" hasCustomPrompt="1"/>
          </p:nvPr>
        </p:nvSpPr>
        <p:spPr>
          <a:xfrm>
            <a:off x="1257509" y="3280076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85" name="Text Placeholder 85">
            <a:extLst>
              <a:ext uri="{FF2B5EF4-FFF2-40B4-BE49-F238E27FC236}">
                <a16:creationId xmlns:a16="http://schemas.microsoft.com/office/drawing/2014/main" id="{3F72FE2D-3302-F83B-1C8C-9EDCF09AF2EE}"/>
              </a:ext>
            </a:extLst>
          </p:cNvPr>
          <p:cNvSpPr>
            <a:spLocks noGrp="1"/>
          </p:cNvSpPr>
          <p:nvPr>
            <p:ph type="body" sz="quarter" idx="87" hasCustomPrompt="1"/>
          </p:nvPr>
        </p:nvSpPr>
        <p:spPr>
          <a:xfrm>
            <a:off x="1259040" y="3452958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86" name="Text Placeholder 67">
            <a:extLst>
              <a:ext uri="{FF2B5EF4-FFF2-40B4-BE49-F238E27FC236}">
                <a16:creationId xmlns:a16="http://schemas.microsoft.com/office/drawing/2014/main" id="{4B656320-5D7C-46DE-D1BA-66A4979CB7F0}"/>
              </a:ext>
            </a:extLst>
          </p:cNvPr>
          <p:cNvSpPr>
            <a:spLocks noGrp="1"/>
          </p:cNvSpPr>
          <p:nvPr>
            <p:ph type="body" sz="quarter" idx="88" hasCustomPrompt="1"/>
          </p:nvPr>
        </p:nvSpPr>
        <p:spPr>
          <a:xfrm>
            <a:off x="1393725" y="4845220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87" name="Group 187">
            <a:extLst>
              <a:ext uri="{FF2B5EF4-FFF2-40B4-BE49-F238E27FC236}">
                <a16:creationId xmlns:a16="http://schemas.microsoft.com/office/drawing/2014/main" id="{8003F0EB-8C07-86DB-771B-64E39D2CED6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220050" y="4613861"/>
            <a:ext cx="942899" cy="183132"/>
            <a:chOff x="0" y="0"/>
            <a:chExt cx="2142147" cy="416052"/>
          </a:xfrm>
        </p:grpSpPr>
        <p:sp>
          <p:nvSpPr>
            <p:cNvPr id="88" name="Freeform 188">
              <a:extLst>
                <a:ext uri="{FF2B5EF4-FFF2-40B4-BE49-F238E27FC236}">
                  <a16:creationId xmlns:a16="http://schemas.microsoft.com/office/drawing/2014/main" id="{FAAE6B24-CED3-3598-60DC-8920C1349E4D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89" name="Freeform 189">
              <a:extLst>
                <a:ext uri="{FF2B5EF4-FFF2-40B4-BE49-F238E27FC236}">
                  <a16:creationId xmlns:a16="http://schemas.microsoft.com/office/drawing/2014/main" id="{C585B2CF-FA81-04F1-E5AA-76F3056C9C50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90" name="Freeform 190">
              <a:extLst>
                <a:ext uri="{FF2B5EF4-FFF2-40B4-BE49-F238E27FC236}">
                  <a16:creationId xmlns:a16="http://schemas.microsoft.com/office/drawing/2014/main" id="{3E16D3C3-5AE1-4701-1255-F8412DEB3A97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91" name="Group 220">
            <a:extLst>
              <a:ext uri="{FF2B5EF4-FFF2-40B4-BE49-F238E27FC236}">
                <a16:creationId xmlns:a16="http://schemas.microsoft.com/office/drawing/2014/main" id="{AADE112E-793D-70F8-4C7A-45E7388C83CD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298193" y="4848540"/>
            <a:ext cx="95543" cy="136008"/>
            <a:chOff x="0" y="0"/>
            <a:chExt cx="217068" cy="308991"/>
          </a:xfrm>
        </p:grpSpPr>
        <p:sp>
          <p:nvSpPr>
            <p:cNvPr id="92" name="Freeform 221">
              <a:extLst>
                <a:ext uri="{FF2B5EF4-FFF2-40B4-BE49-F238E27FC236}">
                  <a16:creationId xmlns:a16="http://schemas.microsoft.com/office/drawing/2014/main" id="{26564BBF-1D17-6F24-F17E-E656F26D366D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93" name="Text Placeholder 89">
            <a:extLst>
              <a:ext uri="{FF2B5EF4-FFF2-40B4-BE49-F238E27FC236}">
                <a16:creationId xmlns:a16="http://schemas.microsoft.com/office/drawing/2014/main" id="{FEF5E951-E02E-1F3C-DF73-C14302F49E37}"/>
              </a:ext>
            </a:extLst>
          </p:cNvPr>
          <p:cNvSpPr>
            <a:spLocks noGrp="1"/>
          </p:cNvSpPr>
          <p:nvPr>
            <p:ph type="body" sz="quarter" idx="89" hasCustomPrompt="1"/>
          </p:nvPr>
        </p:nvSpPr>
        <p:spPr>
          <a:xfrm>
            <a:off x="1257509" y="4646514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94" name="Group 184">
            <a:extLst>
              <a:ext uri="{FF2B5EF4-FFF2-40B4-BE49-F238E27FC236}">
                <a16:creationId xmlns:a16="http://schemas.microsoft.com/office/drawing/2014/main" id="{01F590B1-41F6-C945-8157-64F509837DB6}"/>
              </a:ext>
            </a:extLst>
          </p:cNvPr>
          <p:cNvGrpSpPr/>
          <p:nvPr userDrawn="1"/>
        </p:nvGrpSpPr>
        <p:grpSpPr>
          <a:xfrm>
            <a:off x="2506282" y="3631868"/>
            <a:ext cx="851600" cy="1165127"/>
            <a:chOff x="0" y="0"/>
            <a:chExt cx="490256" cy="670749"/>
          </a:xfrm>
        </p:grpSpPr>
        <p:sp>
          <p:nvSpPr>
            <p:cNvPr id="95" name="Freeform 185">
              <a:extLst>
                <a:ext uri="{FF2B5EF4-FFF2-40B4-BE49-F238E27FC236}">
                  <a16:creationId xmlns:a16="http://schemas.microsoft.com/office/drawing/2014/main" id="{14C3D6CD-86C8-6185-61C4-7FEC6EAEAF5B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96" name="TextBox 186">
              <a:extLst>
                <a:ext uri="{FF2B5EF4-FFF2-40B4-BE49-F238E27FC236}">
                  <a16:creationId xmlns:a16="http://schemas.microsoft.com/office/drawing/2014/main" id="{78CE72D0-5175-2364-F3C9-DDFD61AEE63C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97" name="Picture Placeholder 87">
            <a:extLst>
              <a:ext uri="{FF2B5EF4-FFF2-40B4-BE49-F238E27FC236}">
                <a16:creationId xmlns:a16="http://schemas.microsoft.com/office/drawing/2014/main" id="{A8C5D052-D4DC-F9BA-F077-F3C61E4EDF17}"/>
              </a:ext>
            </a:extLst>
          </p:cNvPr>
          <p:cNvSpPr>
            <a:spLocks noGrp="1"/>
          </p:cNvSpPr>
          <p:nvPr>
            <p:ph type="pic" sz="quarter" idx="90" hasCustomPrompt="1"/>
          </p:nvPr>
        </p:nvSpPr>
        <p:spPr>
          <a:xfrm>
            <a:off x="2466987" y="3631922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98" name="Text Placeholder 79">
            <a:extLst>
              <a:ext uri="{FF2B5EF4-FFF2-40B4-BE49-F238E27FC236}">
                <a16:creationId xmlns:a16="http://schemas.microsoft.com/office/drawing/2014/main" id="{7BCFDA44-E2FC-CB97-85FB-5858D41996A0}"/>
              </a:ext>
            </a:extLst>
          </p:cNvPr>
          <p:cNvSpPr>
            <a:spLocks noGrp="1"/>
          </p:cNvSpPr>
          <p:nvPr>
            <p:ph type="body" sz="quarter" idx="91" hasCustomPrompt="1"/>
          </p:nvPr>
        </p:nvSpPr>
        <p:spPr>
          <a:xfrm>
            <a:off x="2465010" y="3280076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99" name="Text Placeholder 85">
            <a:extLst>
              <a:ext uri="{FF2B5EF4-FFF2-40B4-BE49-F238E27FC236}">
                <a16:creationId xmlns:a16="http://schemas.microsoft.com/office/drawing/2014/main" id="{578EB991-88B8-861B-DCDC-02D7D6F113EF}"/>
              </a:ext>
            </a:extLst>
          </p:cNvPr>
          <p:cNvSpPr>
            <a:spLocks noGrp="1"/>
          </p:cNvSpPr>
          <p:nvPr>
            <p:ph type="body" sz="quarter" idx="92" hasCustomPrompt="1"/>
          </p:nvPr>
        </p:nvSpPr>
        <p:spPr>
          <a:xfrm>
            <a:off x="2466541" y="3452958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100" name="Text Placeholder 67">
            <a:extLst>
              <a:ext uri="{FF2B5EF4-FFF2-40B4-BE49-F238E27FC236}">
                <a16:creationId xmlns:a16="http://schemas.microsoft.com/office/drawing/2014/main" id="{0C05F146-EEE8-DC1D-6FAC-D6846F923E74}"/>
              </a:ext>
            </a:extLst>
          </p:cNvPr>
          <p:cNvSpPr>
            <a:spLocks noGrp="1"/>
          </p:cNvSpPr>
          <p:nvPr>
            <p:ph type="body" sz="quarter" idx="93" hasCustomPrompt="1"/>
          </p:nvPr>
        </p:nvSpPr>
        <p:spPr>
          <a:xfrm>
            <a:off x="2601226" y="4845220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101" name="Group 187">
            <a:extLst>
              <a:ext uri="{FF2B5EF4-FFF2-40B4-BE49-F238E27FC236}">
                <a16:creationId xmlns:a16="http://schemas.microsoft.com/office/drawing/2014/main" id="{83376E6B-C924-4381-7D33-0591A798D8A5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427551" y="4613861"/>
            <a:ext cx="942899" cy="183132"/>
            <a:chOff x="0" y="0"/>
            <a:chExt cx="2142147" cy="416052"/>
          </a:xfrm>
        </p:grpSpPr>
        <p:sp>
          <p:nvSpPr>
            <p:cNvPr id="102" name="Freeform 188">
              <a:extLst>
                <a:ext uri="{FF2B5EF4-FFF2-40B4-BE49-F238E27FC236}">
                  <a16:creationId xmlns:a16="http://schemas.microsoft.com/office/drawing/2014/main" id="{419D3C7C-D38B-8EB6-4655-C83AE3D07179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103" name="Freeform 189">
              <a:extLst>
                <a:ext uri="{FF2B5EF4-FFF2-40B4-BE49-F238E27FC236}">
                  <a16:creationId xmlns:a16="http://schemas.microsoft.com/office/drawing/2014/main" id="{B88926DA-09E7-7B4B-42A6-9862B5721357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104" name="Freeform 190">
              <a:extLst>
                <a:ext uri="{FF2B5EF4-FFF2-40B4-BE49-F238E27FC236}">
                  <a16:creationId xmlns:a16="http://schemas.microsoft.com/office/drawing/2014/main" id="{056A735B-89C2-0563-2A55-F09F61F87CCB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105" name="Group 220">
            <a:extLst>
              <a:ext uri="{FF2B5EF4-FFF2-40B4-BE49-F238E27FC236}">
                <a16:creationId xmlns:a16="http://schemas.microsoft.com/office/drawing/2014/main" id="{366B5856-98E2-51D5-484E-FDBB785B1F62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505694" y="4848540"/>
            <a:ext cx="95543" cy="136008"/>
            <a:chOff x="0" y="0"/>
            <a:chExt cx="217068" cy="308991"/>
          </a:xfrm>
        </p:grpSpPr>
        <p:sp>
          <p:nvSpPr>
            <p:cNvPr id="106" name="Freeform 221">
              <a:extLst>
                <a:ext uri="{FF2B5EF4-FFF2-40B4-BE49-F238E27FC236}">
                  <a16:creationId xmlns:a16="http://schemas.microsoft.com/office/drawing/2014/main" id="{3384A8A8-9493-B9CF-A930-F146A83A29BE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107" name="Text Placeholder 89">
            <a:extLst>
              <a:ext uri="{FF2B5EF4-FFF2-40B4-BE49-F238E27FC236}">
                <a16:creationId xmlns:a16="http://schemas.microsoft.com/office/drawing/2014/main" id="{43997461-8445-1426-8AAD-1F7EF1EB7959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2465010" y="4646514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108" name="Group 184">
            <a:extLst>
              <a:ext uri="{FF2B5EF4-FFF2-40B4-BE49-F238E27FC236}">
                <a16:creationId xmlns:a16="http://schemas.microsoft.com/office/drawing/2014/main" id="{B0D429B3-D3BF-C733-7F20-53487DB54184}"/>
              </a:ext>
            </a:extLst>
          </p:cNvPr>
          <p:cNvGrpSpPr/>
          <p:nvPr userDrawn="1"/>
        </p:nvGrpSpPr>
        <p:grpSpPr>
          <a:xfrm>
            <a:off x="3687887" y="3631868"/>
            <a:ext cx="851600" cy="1165127"/>
            <a:chOff x="0" y="0"/>
            <a:chExt cx="490256" cy="670749"/>
          </a:xfrm>
        </p:grpSpPr>
        <p:sp>
          <p:nvSpPr>
            <p:cNvPr id="109" name="Freeform 185">
              <a:extLst>
                <a:ext uri="{FF2B5EF4-FFF2-40B4-BE49-F238E27FC236}">
                  <a16:creationId xmlns:a16="http://schemas.microsoft.com/office/drawing/2014/main" id="{2E8ED24B-EC5E-BF09-48B5-F0FC9BF2C9C0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110" name="TextBox 186">
              <a:extLst>
                <a:ext uri="{FF2B5EF4-FFF2-40B4-BE49-F238E27FC236}">
                  <a16:creationId xmlns:a16="http://schemas.microsoft.com/office/drawing/2014/main" id="{646BD3A8-DA40-2F89-74ED-5C7C04416A65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111" name="Picture Placeholder 87">
            <a:extLst>
              <a:ext uri="{FF2B5EF4-FFF2-40B4-BE49-F238E27FC236}">
                <a16:creationId xmlns:a16="http://schemas.microsoft.com/office/drawing/2014/main" id="{21C8422E-1777-5A71-FA66-41EC17D48B39}"/>
              </a:ext>
            </a:extLst>
          </p:cNvPr>
          <p:cNvSpPr>
            <a:spLocks noGrp="1"/>
          </p:cNvSpPr>
          <p:nvPr>
            <p:ph type="pic" sz="quarter" idx="95" hasCustomPrompt="1"/>
          </p:nvPr>
        </p:nvSpPr>
        <p:spPr>
          <a:xfrm>
            <a:off x="3648592" y="3631922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112" name="Text Placeholder 79">
            <a:extLst>
              <a:ext uri="{FF2B5EF4-FFF2-40B4-BE49-F238E27FC236}">
                <a16:creationId xmlns:a16="http://schemas.microsoft.com/office/drawing/2014/main" id="{C704621A-9AC2-2084-FD16-10AC94E58DD6}"/>
              </a:ext>
            </a:extLst>
          </p:cNvPr>
          <p:cNvSpPr>
            <a:spLocks noGrp="1"/>
          </p:cNvSpPr>
          <p:nvPr>
            <p:ph type="body" sz="quarter" idx="96" hasCustomPrompt="1"/>
          </p:nvPr>
        </p:nvSpPr>
        <p:spPr>
          <a:xfrm>
            <a:off x="3646615" y="3280076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113" name="Text Placeholder 85">
            <a:extLst>
              <a:ext uri="{FF2B5EF4-FFF2-40B4-BE49-F238E27FC236}">
                <a16:creationId xmlns:a16="http://schemas.microsoft.com/office/drawing/2014/main" id="{D4A77AFB-EBB9-D206-7D4C-D4D1163BCD1A}"/>
              </a:ext>
            </a:extLst>
          </p:cNvPr>
          <p:cNvSpPr>
            <a:spLocks noGrp="1"/>
          </p:cNvSpPr>
          <p:nvPr>
            <p:ph type="body" sz="quarter" idx="97" hasCustomPrompt="1"/>
          </p:nvPr>
        </p:nvSpPr>
        <p:spPr>
          <a:xfrm>
            <a:off x="3648146" y="3452958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114" name="Text Placeholder 67">
            <a:extLst>
              <a:ext uri="{FF2B5EF4-FFF2-40B4-BE49-F238E27FC236}">
                <a16:creationId xmlns:a16="http://schemas.microsoft.com/office/drawing/2014/main" id="{F5342DC3-C277-D6D7-859A-74419E84F988}"/>
              </a:ext>
            </a:extLst>
          </p:cNvPr>
          <p:cNvSpPr>
            <a:spLocks noGrp="1"/>
          </p:cNvSpPr>
          <p:nvPr>
            <p:ph type="body" sz="quarter" idx="98" hasCustomPrompt="1"/>
          </p:nvPr>
        </p:nvSpPr>
        <p:spPr>
          <a:xfrm>
            <a:off x="3782831" y="4845220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115" name="Group 187">
            <a:extLst>
              <a:ext uri="{FF2B5EF4-FFF2-40B4-BE49-F238E27FC236}">
                <a16:creationId xmlns:a16="http://schemas.microsoft.com/office/drawing/2014/main" id="{EA1B9548-64AA-4A98-E04C-36A66E148798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609156" y="4613861"/>
            <a:ext cx="942899" cy="183132"/>
            <a:chOff x="0" y="0"/>
            <a:chExt cx="2142147" cy="416052"/>
          </a:xfrm>
        </p:grpSpPr>
        <p:sp>
          <p:nvSpPr>
            <p:cNvPr id="116" name="Freeform 188">
              <a:extLst>
                <a:ext uri="{FF2B5EF4-FFF2-40B4-BE49-F238E27FC236}">
                  <a16:creationId xmlns:a16="http://schemas.microsoft.com/office/drawing/2014/main" id="{921FE2F3-106C-EE1C-8809-DD86F379CDA6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117" name="Freeform 189">
              <a:extLst>
                <a:ext uri="{FF2B5EF4-FFF2-40B4-BE49-F238E27FC236}">
                  <a16:creationId xmlns:a16="http://schemas.microsoft.com/office/drawing/2014/main" id="{FC45BF89-7613-87CF-DE5A-E1CC53A04255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118" name="Freeform 190">
              <a:extLst>
                <a:ext uri="{FF2B5EF4-FFF2-40B4-BE49-F238E27FC236}">
                  <a16:creationId xmlns:a16="http://schemas.microsoft.com/office/drawing/2014/main" id="{320B8800-B9A5-39D2-F1C5-9B5E088709FC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119" name="Group 220">
            <a:extLst>
              <a:ext uri="{FF2B5EF4-FFF2-40B4-BE49-F238E27FC236}">
                <a16:creationId xmlns:a16="http://schemas.microsoft.com/office/drawing/2014/main" id="{ED6E536E-DD23-FBA4-315F-A22D35DC5FE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687299" y="4848540"/>
            <a:ext cx="95543" cy="136008"/>
            <a:chOff x="0" y="0"/>
            <a:chExt cx="217068" cy="308991"/>
          </a:xfrm>
        </p:grpSpPr>
        <p:sp>
          <p:nvSpPr>
            <p:cNvPr id="120" name="Freeform 221">
              <a:extLst>
                <a:ext uri="{FF2B5EF4-FFF2-40B4-BE49-F238E27FC236}">
                  <a16:creationId xmlns:a16="http://schemas.microsoft.com/office/drawing/2014/main" id="{806B4D6B-D1D9-ADE3-440A-FB39E9D4F951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121" name="Text Placeholder 89">
            <a:extLst>
              <a:ext uri="{FF2B5EF4-FFF2-40B4-BE49-F238E27FC236}">
                <a16:creationId xmlns:a16="http://schemas.microsoft.com/office/drawing/2014/main" id="{C3E8CCD3-7AC5-AE1B-4FE3-C9775F9B9796}"/>
              </a:ext>
            </a:extLst>
          </p:cNvPr>
          <p:cNvSpPr>
            <a:spLocks noGrp="1"/>
          </p:cNvSpPr>
          <p:nvPr>
            <p:ph type="body" sz="quarter" idx="99" hasCustomPrompt="1"/>
          </p:nvPr>
        </p:nvSpPr>
        <p:spPr>
          <a:xfrm>
            <a:off x="3646615" y="4646514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122" name="Group 184">
            <a:extLst>
              <a:ext uri="{FF2B5EF4-FFF2-40B4-BE49-F238E27FC236}">
                <a16:creationId xmlns:a16="http://schemas.microsoft.com/office/drawing/2014/main" id="{FAA6BA4C-DE7D-1518-40AC-4E33FDAA503A}"/>
              </a:ext>
            </a:extLst>
          </p:cNvPr>
          <p:cNvGrpSpPr/>
          <p:nvPr userDrawn="1"/>
        </p:nvGrpSpPr>
        <p:grpSpPr>
          <a:xfrm>
            <a:off x="4877843" y="3635626"/>
            <a:ext cx="851600" cy="1165127"/>
            <a:chOff x="0" y="0"/>
            <a:chExt cx="490256" cy="670749"/>
          </a:xfrm>
        </p:grpSpPr>
        <p:sp>
          <p:nvSpPr>
            <p:cNvPr id="123" name="Freeform 185">
              <a:extLst>
                <a:ext uri="{FF2B5EF4-FFF2-40B4-BE49-F238E27FC236}">
                  <a16:creationId xmlns:a16="http://schemas.microsoft.com/office/drawing/2014/main" id="{FD1841EB-559D-EA0A-D604-38AA16B99656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124" name="TextBox 186">
              <a:extLst>
                <a:ext uri="{FF2B5EF4-FFF2-40B4-BE49-F238E27FC236}">
                  <a16:creationId xmlns:a16="http://schemas.microsoft.com/office/drawing/2014/main" id="{D5BB4F9B-C15C-337E-F48D-83DEA864E240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125" name="Picture Placeholder 87">
            <a:extLst>
              <a:ext uri="{FF2B5EF4-FFF2-40B4-BE49-F238E27FC236}">
                <a16:creationId xmlns:a16="http://schemas.microsoft.com/office/drawing/2014/main" id="{9B3AAA2B-4AA3-9F50-7C72-8BE62957E63C}"/>
              </a:ext>
            </a:extLst>
          </p:cNvPr>
          <p:cNvSpPr>
            <a:spLocks noGrp="1"/>
          </p:cNvSpPr>
          <p:nvPr>
            <p:ph type="pic" sz="quarter" idx="100" hasCustomPrompt="1"/>
          </p:nvPr>
        </p:nvSpPr>
        <p:spPr>
          <a:xfrm>
            <a:off x="4838548" y="3635680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126" name="Text Placeholder 79">
            <a:extLst>
              <a:ext uri="{FF2B5EF4-FFF2-40B4-BE49-F238E27FC236}">
                <a16:creationId xmlns:a16="http://schemas.microsoft.com/office/drawing/2014/main" id="{336F214F-C1BD-3CFB-694F-81CB47E119E3}"/>
              </a:ext>
            </a:extLst>
          </p:cNvPr>
          <p:cNvSpPr>
            <a:spLocks noGrp="1"/>
          </p:cNvSpPr>
          <p:nvPr>
            <p:ph type="body" sz="quarter" idx="101" hasCustomPrompt="1"/>
          </p:nvPr>
        </p:nvSpPr>
        <p:spPr>
          <a:xfrm>
            <a:off x="4836571" y="3283834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127" name="Text Placeholder 85">
            <a:extLst>
              <a:ext uri="{FF2B5EF4-FFF2-40B4-BE49-F238E27FC236}">
                <a16:creationId xmlns:a16="http://schemas.microsoft.com/office/drawing/2014/main" id="{767900C1-725A-46DA-7F76-7048C1498E61}"/>
              </a:ext>
            </a:extLst>
          </p:cNvPr>
          <p:cNvSpPr>
            <a:spLocks noGrp="1"/>
          </p:cNvSpPr>
          <p:nvPr>
            <p:ph type="body" sz="quarter" idx="102" hasCustomPrompt="1"/>
          </p:nvPr>
        </p:nvSpPr>
        <p:spPr>
          <a:xfrm>
            <a:off x="4838102" y="3456716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256" name="Text Placeholder 67">
            <a:extLst>
              <a:ext uri="{FF2B5EF4-FFF2-40B4-BE49-F238E27FC236}">
                <a16:creationId xmlns:a16="http://schemas.microsoft.com/office/drawing/2014/main" id="{0F7DB3F9-3142-0053-9915-0E276FFC6891}"/>
              </a:ext>
            </a:extLst>
          </p:cNvPr>
          <p:cNvSpPr>
            <a:spLocks noGrp="1"/>
          </p:cNvSpPr>
          <p:nvPr>
            <p:ph type="body" sz="quarter" idx="103" hasCustomPrompt="1"/>
          </p:nvPr>
        </p:nvSpPr>
        <p:spPr>
          <a:xfrm>
            <a:off x="4972787" y="4848978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257" name="Group 187">
            <a:extLst>
              <a:ext uri="{FF2B5EF4-FFF2-40B4-BE49-F238E27FC236}">
                <a16:creationId xmlns:a16="http://schemas.microsoft.com/office/drawing/2014/main" id="{96A00B20-48AC-5424-9A83-86FF453AC09F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799112" y="4617619"/>
            <a:ext cx="942899" cy="183132"/>
            <a:chOff x="0" y="0"/>
            <a:chExt cx="2142147" cy="416052"/>
          </a:xfrm>
        </p:grpSpPr>
        <p:sp>
          <p:nvSpPr>
            <p:cNvPr id="258" name="Freeform 188">
              <a:extLst>
                <a:ext uri="{FF2B5EF4-FFF2-40B4-BE49-F238E27FC236}">
                  <a16:creationId xmlns:a16="http://schemas.microsoft.com/office/drawing/2014/main" id="{15346EEB-DFE4-DE56-5245-3654C60D8C45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259" name="Freeform 189">
              <a:extLst>
                <a:ext uri="{FF2B5EF4-FFF2-40B4-BE49-F238E27FC236}">
                  <a16:creationId xmlns:a16="http://schemas.microsoft.com/office/drawing/2014/main" id="{E74D7B17-F604-EF42-D1C3-01237812CB1A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260" name="Freeform 190">
              <a:extLst>
                <a:ext uri="{FF2B5EF4-FFF2-40B4-BE49-F238E27FC236}">
                  <a16:creationId xmlns:a16="http://schemas.microsoft.com/office/drawing/2014/main" id="{6EF6925D-131F-0155-1D5D-0EADAE87EA84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261" name="Group 220">
            <a:extLst>
              <a:ext uri="{FF2B5EF4-FFF2-40B4-BE49-F238E27FC236}">
                <a16:creationId xmlns:a16="http://schemas.microsoft.com/office/drawing/2014/main" id="{CECE6C9E-C9E6-6F4C-5530-4E6D58C4DBCF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877255" y="4852298"/>
            <a:ext cx="95543" cy="136008"/>
            <a:chOff x="0" y="0"/>
            <a:chExt cx="217068" cy="308991"/>
          </a:xfrm>
        </p:grpSpPr>
        <p:sp>
          <p:nvSpPr>
            <p:cNvPr id="262" name="Freeform 221">
              <a:extLst>
                <a:ext uri="{FF2B5EF4-FFF2-40B4-BE49-F238E27FC236}">
                  <a16:creationId xmlns:a16="http://schemas.microsoft.com/office/drawing/2014/main" id="{EFA049A8-6270-F0C9-48FC-DC50EF7310AF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263" name="Text Placeholder 89">
            <a:extLst>
              <a:ext uri="{FF2B5EF4-FFF2-40B4-BE49-F238E27FC236}">
                <a16:creationId xmlns:a16="http://schemas.microsoft.com/office/drawing/2014/main" id="{855E7AA1-B13A-0B87-C83C-11A804CE6FF4}"/>
              </a:ext>
            </a:extLst>
          </p:cNvPr>
          <p:cNvSpPr>
            <a:spLocks noGrp="1"/>
          </p:cNvSpPr>
          <p:nvPr>
            <p:ph type="body" sz="quarter" idx="104" hasCustomPrompt="1"/>
          </p:nvPr>
        </p:nvSpPr>
        <p:spPr>
          <a:xfrm>
            <a:off x="4836571" y="4650272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264" name="Group 184">
            <a:extLst>
              <a:ext uri="{FF2B5EF4-FFF2-40B4-BE49-F238E27FC236}">
                <a16:creationId xmlns:a16="http://schemas.microsoft.com/office/drawing/2014/main" id="{F9DBED9D-D930-97C5-7054-25405B57B914}"/>
              </a:ext>
            </a:extLst>
          </p:cNvPr>
          <p:cNvGrpSpPr/>
          <p:nvPr userDrawn="1"/>
        </p:nvGrpSpPr>
        <p:grpSpPr>
          <a:xfrm>
            <a:off x="1309581" y="5726493"/>
            <a:ext cx="851600" cy="1165127"/>
            <a:chOff x="0" y="0"/>
            <a:chExt cx="490256" cy="670749"/>
          </a:xfrm>
        </p:grpSpPr>
        <p:sp>
          <p:nvSpPr>
            <p:cNvPr id="265" name="Freeform 185">
              <a:extLst>
                <a:ext uri="{FF2B5EF4-FFF2-40B4-BE49-F238E27FC236}">
                  <a16:creationId xmlns:a16="http://schemas.microsoft.com/office/drawing/2014/main" id="{62ECFE1E-08DE-E26C-A55A-B08B19DD7A52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266" name="TextBox 186">
              <a:extLst>
                <a:ext uri="{FF2B5EF4-FFF2-40B4-BE49-F238E27FC236}">
                  <a16:creationId xmlns:a16="http://schemas.microsoft.com/office/drawing/2014/main" id="{BFB13FD6-ED2B-0B18-521F-2FBC802D5A9C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267" name="Picture Placeholder 87">
            <a:extLst>
              <a:ext uri="{FF2B5EF4-FFF2-40B4-BE49-F238E27FC236}">
                <a16:creationId xmlns:a16="http://schemas.microsoft.com/office/drawing/2014/main" id="{EDF033D3-7586-3093-6ACE-8FBB8A9B63FE}"/>
              </a:ext>
            </a:extLst>
          </p:cNvPr>
          <p:cNvSpPr>
            <a:spLocks noGrp="1"/>
          </p:cNvSpPr>
          <p:nvPr>
            <p:ph type="pic" sz="quarter" idx="105" hasCustomPrompt="1"/>
          </p:nvPr>
        </p:nvSpPr>
        <p:spPr>
          <a:xfrm>
            <a:off x="1270286" y="5726547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268" name="Text Placeholder 79">
            <a:extLst>
              <a:ext uri="{FF2B5EF4-FFF2-40B4-BE49-F238E27FC236}">
                <a16:creationId xmlns:a16="http://schemas.microsoft.com/office/drawing/2014/main" id="{02DE9846-99B4-8058-87CF-EF35162C9815}"/>
              </a:ext>
            </a:extLst>
          </p:cNvPr>
          <p:cNvSpPr>
            <a:spLocks noGrp="1"/>
          </p:cNvSpPr>
          <p:nvPr>
            <p:ph type="body" sz="quarter" idx="106" hasCustomPrompt="1"/>
          </p:nvPr>
        </p:nvSpPr>
        <p:spPr>
          <a:xfrm>
            <a:off x="1268309" y="5374701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269" name="Text Placeholder 85">
            <a:extLst>
              <a:ext uri="{FF2B5EF4-FFF2-40B4-BE49-F238E27FC236}">
                <a16:creationId xmlns:a16="http://schemas.microsoft.com/office/drawing/2014/main" id="{336E631F-262C-DAC3-2706-20380316D2A5}"/>
              </a:ext>
            </a:extLst>
          </p:cNvPr>
          <p:cNvSpPr>
            <a:spLocks noGrp="1"/>
          </p:cNvSpPr>
          <p:nvPr>
            <p:ph type="body" sz="quarter" idx="107" hasCustomPrompt="1"/>
          </p:nvPr>
        </p:nvSpPr>
        <p:spPr>
          <a:xfrm>
            <a:off x="1269840" y="5547583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270" name="Text Placeholder 67">
            <a:extLst>
              <a:ext uri="{FF2B5EF4-FFF2-40B4-BE49-F238E27FC236}">
                <a16:creationId xmlns:a16="http://schemas.microsoft.com/office/drawing/2014/main" id="{E7CC0735-F8AE-042D-DEFA-00D91DB6A5C5}"/>
              </a:ext>
            </a:extLst>
          </p:cNvPr>
          <p:cNvSpPr>
            <a:spLocks noGrp="1"/>
          </p:cNvSpPr>
          <p:nvPr>
            <p:ph type="body" sz="quarter" idx="108" hasCustomPrompt="1"/>
          </p:nvPr>
        </p:nvSpPr>
        <p:spPr>
          <a:xfrm>
            <a:off x="1404525" y="6939845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271" name="Group 187">
            <a:extLst>
              <a:ext uri="{FF2B5EF4-FFF2-40B4-BE49-F238E27FC236}">
                <a16:creationId xmlns:a16="http://schemas.microsoft.com/office/drawing/2014/main" id="{4AFFA765-ABD7-05DE-A457-CA0B14097351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230850" y="6708486"/>
            <a:ext cx="942899" cy="183132"/>
            <a:chOff x="0" y="0"/>
            <a:chExt cx="2142147" cy="416052"/>
          </a:xfrm>
        </p:grpSpPr>
        <p:sp>
          <p:nvSpPr>
            <p:cNvPr id="272" name="Freeform 188">
              <a:extLst>
                <a:ext uri="{FF2B5EF4-FFF2-40B4-BE49-F238E27FC236}">
                  <a16:creationId xmlns:a16="http://schemas.microsoft.com/office/drawing/2014/main" id="{A34251EC-3372-D315-706D-8498053FC75D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273" name="Freeform 189">
              <a:extLst>
                <a:ext uri="{FF2B5EF4-FFF2-40B4-BE49-F238E27FC236}">
                  <a16:creationId xmlns:a16="http://schemas.microsoft.com/office/drawing/2014/main" id="{D4F41E9F-A4DD-C6F5-14BB-F4817006E918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274" name="Freeform 190">
              <a:extLst>
                <a:ext uri="{FF2B5EF4-FFF2-40B4-BE49-F238E27FC236}">
                  <a16:creationId xmlns:a16="http://schemas.microsoft.com/office/drawing/2014/main" id="{B69B058A-0D92-D738-B6F3-43102B7F231C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275" name="Group 220">
            <a:extLst>
              <a:ext uri="{FF2B5EF4-FFF2-40B4-BE49-F238E27FC236}">
                <a16:creationId xmlns:a16="http://schemas.microsoft.com/office/drawing/2014/main" id="{E4C69879-467F-CDC0-3742-7C62F5BD243F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308993" y="6943165"/>
            <a:ext cx="95543" cy="136008"/>
            <a:chOff x="0" y="0"/>
            <a:chExt cx="217068" cy="308991"/>
          </a:xfrm>
        </p:grpSpPr>
        <p:sp>
          <p:nvSpPr>
            <p:cNvPr id="276" name="Freeform 221">
              <a:extLst>
                <a:ext uri="{FF2B5EF4-FFF2-40B4-BE49-F238E27FC236}">
                  <a16:creationId xmlns:a16="http://schemas.microsoft.com/office/drawing/2014/main" id="{6FC4FF4E-2F36-BCCB-6E4F-EF8DD9E45A7A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277" name="Text Placeholder 89">
            <a:extLst>
              <a:ext uri="{FF2B5EF4-FFF2-40B4-BE49-F238E27FC236}">
                <a16:creationId xmlns:a16="http://schemas.microsoft.com/office/drawing/2014/main" id="{692ABAF0-1E0D-F824-4624-C253D73EBB2F}"/>
              </a:ext>
            </a:extLst>
          </p:cNvPr>
          <p:cNvSpPr>
            <a:spLocks noGrp="1"/>
          </p:cNvSpPr>
          <p:nvPr>
            <p:ph type="body" sz="quarter" idx="109" hasCustomPrompt="1"/>
          </p:nvPr>
        </p:nvSpPr>
        <p:spPr>
          <a:xfrm>
            <a:off x="1268309" y="6741139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278" name="Group 184">
            <a:extLst>
              <a:ext uri="{FF2B5EF4-FFF2-40B4-BE49-F238E27FC236}">
                <a16:creationId xmlns:a16="http://schemas.microsoft.com/office/drawing/2014/main" id="{0AC3E659-ECDD-A4ED-6D7B-FC3BE8BD9DB2}"/>
              </a:ext>
            </a:extLst>
          </p:cNvPr>
          <p:cNvGrpSpPr/>
          <p:nvPr userDrawn="1"/>
        </p:nvGrpSpPr>
        <p:grpSpPr>
          <a:xfrm>
            <a:off x="2517082" y="5726493"/>
            <a:ext cx="851600" cy="1165127"/>
            <a:chOff x="0" y="0"/>
            <a:chExt cx="490256" cy="670749"/>
          </a:xfrm>
        </p:grpSpPr>
        <p:sp>
          <p:nvSpPr>
            <p:cNvPr id="279" name="Freeform 185">
              <a:extLst>
                <a:ext uri="{FF2B5EF4-FFF2-40B4-BE49-F238E27FC236}">
                  <a16:creationId xmlns:a16="http://schemas.microsoft.com/office/drawing/2014/main" id="{74AC684D-2DCB-3594-FF07-971442BB61A7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280" name="TextBox 186">
              <a:extLst>
                <a:ext uri="{FF2B5EF4-FFF2-40B4-BE49-F238E27FC236}">
                  <a16:creationId xmlns:a16="http://schemas.microsoft.com/office/drawing/2014/main" id="{410BC0A9-B802-7173-F6B7-06BAB929E059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281" name="Picture Placeholder 87">
            <a:extLst>
              <a:ext uri="{FF2B5EF4-FFF2-40B4-BE49-F238E27FC236}">
                <a16:creationId xmlns:a16="http://schemas.microsoft.com/office/drawing/2014/main" id="{5EB641DD-2011-AACD-0A2A-35E69022A65B}"/>
              </a:ext>
            </a:extLst>
          </p:cNvPr>
          <p:cNvSpPr>
            <a:spLocks noGrp="1"/>
          </p:cNvSpPr>
          <p:nvPr>
            <p:ph type="pic" sz="quarter" idx="110" hasCustomPrompt="1"/>
          </p:nvPr>
        </p:nvSpPr>
        <p:spPr>
          <a:xfrm>
            <a:off x="2477787" y="5726547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282" name="Text Placeholder 79">
            <a:extLst>
              <a:ext uri="{FF2B5EF4-FFF2-40B4-BE49-F238E27FC236}">
                <a16:creationId xmlns:a16="http://schemas.microsoft.com/office/drawing/2014/main" id="{5CD893A2-33D7-EB8F-3299-DC8244A46378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2475810" y="5374701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283" name="Text Placeholder 85">
            <a:extLst>
              <a:ext uri="{FF2B5EF4-FFF2-40B4-BE49-F238E27FC236}">
                <a16:creationId xmlns:a16="http://schemas.microsoft.com/office/drawing/2014/main" id="{8930CF84-22A5-6686-E4D2-ABF4E242CB60}"/>
              </a:ext>
            </a:extLst>
          </p:cNvPr>
          <p:cNvSpPr>
            <a:spLocks noGrp="1"/>
          </p:cNvSpPr>
          <p:nvPr>
            <p:ph type="body" sz="quarter" idx="112" hasCustomPrompt="1"/>
          </p:nvPr>
        </p:nvSpPr>
        <p:spPr>
          <a:xfrm>
            <a:off x="2477341" y="5547583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284" name="Text Placeholder 67">
            <a:extLst>
              <a:ext uri="{FF2B5EF4-FFF2-40B4-BE49-F238E27FC236}">
                <a16:creationId xmlns:a16="http://schemas.microsoft.com/office/drawing/2014/main" id="{74D5EF61-84D0-3871-BD49-8AF864400A51}"/>
              </a:ext>
            </a:extLst>
          </p:cNvPr>
          <p:cNvSpPr>
            <a:spLocks noGrp="1"/>
          </p:cNvSpPr>
          <p:nvPr>
            <p:ph type="body" sz="quarter" idx="113" hasCustomPrompt="1"/>
          </p:nvPr>
        </p:nvSpPr>
        <p:spPr>
          <a:xfrm>
            <a:off x="2612026" y="6939845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285" name="Group 187">
            <a:extLst>
              <a:ext uri="{FF2B5EF4-FFF2-40B4-BE49-F238E27FC236}">
                <a16:creationId xmlns:a16="http://schemas.microsoft.com/office/drawing/2014/main" id="{C0FECBCA-CDA7-C763-59DA-B44F4E7FF453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438351" y="6708486"/>
            <a:ext cx="942899" cy="183132"/>
            <a:chOff x="0" y="0"/>
            <a:chExt cx="2142147" cy="416052"/>
          </a:xfrm>
        </p:grpSpPr>
        <p:sp>
          <p:nvSpPr>
            <p:cNvPr id="286" name="Freeform 188">
              <a:extLst>
                <a:ext uri="{FF2B5EF4-FFF2-40B4-BE49-F238E27FC236}">
                  <a16:creationId xmlns:a16="http://schemas.microsoft.com/office/drawing/2014/main" id="{D29A15F9-6507-B7EF-BB05-C75280EE0D60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287" name="Freeform 189">
              <a:extLst>
                <a:ext uri="{FF2B5EF4-FFF2-40B4-BE49-F238E27FC236}">
                  <a16:creationId xmlns:a16="http://schemas.microsoft.com/office/drawing/2014/main" id="{60AA6ED6-83EB-7961-148B-4CBAB909CBB8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288" name="Freeform 190">
              <a:extLst>
                <a:ext uri="{FF2B5EF4-FFF2-40B4-BE49-F238E27FC236}">
                  <a16:creationId xmlns:a16="http://schemas.microsoft.com/office/drawing/2014/main" id="{C1B5105B-C304-9562-3822-1DFC6E6D3E74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345" name="Group 220">
            <a:extLst>
              <a:ext uri="{FF2B5EF4-FFF2-40B4-BE49-F238E27FC236}">
                <a16:creationId xmlns:a16="http://schemas.microsoft.com/office/drawing/2014/main" id="{9B28BCAB-74A6-A45F-6008-41B3A0E8DFB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516494" y="6943165"/>
            <a:ext cx="95543" cy="136008"/>
            <a:chOff x="0" y="0"/>
            <a:chExt cx="217068" cy="308991"/>
          </a:xfrm>
        </p:grpSpPr>
        <p:sp>
          <p:nvSpPr>
            <p:cNvPr id="346" name="Freeform 221">
              <a:extLst>
                <a:ext uri="{FF2B5EF4-FFF2-40B4-BE49-F238E27FC236}">
                  <a16:creationId xmlns:a16="http://schemas.microsoft.com/office/drawing/2014/main" id="{020D1C0F-B547-B088-F608-A411CBC41D9D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347" name="Text Placeholder 89">
            <a:extLst>
              <a:ext uri="{FF2B5EF4-FFF2-40B4-BE49-F238E27FC236}">
                <a16:creationId xmlns:a16="http://schemas.microsoft.com/office/drawing/2014/main" id="{3A8DA607-B637-3145-76F1-923E14BE0E8B}"/>
              </a:ext>
            </a:extLst>
          </p:cNvPr>
          <p:cNvSpPr>
            <a:spLocks noGrp="1"/>
          </p:cNvSpPr>
          <p:nvPr>
            <p:ph type="body" sz="quarter" idx="114" hasCustomPrompt="1"/>
          </p:nvPr>
        </p:nvSpPr>
        <p:spPr>
          <a:xfrm>
            <a:off x="2475810" y="6741139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348" name="Group 184">
            <a:extLst>
              <a:ext uri="{FF2B5EF4-FFF2-40B4-BE49-F238E27FC236}">
                <a16:creationId xmlns:a16="http://schemas.microsoft.com/office/drawing/2014/main" id="{DCECC974-D86A-8496-37E6-B898E2781742}"/>
              </a:ext>
            </a:extLst>
          </p:cNvPr>
          <p:cNvGrpSpPr/>
          <p:nvPr userDrawn="1"/>
        </p:nvGrpSpPr>
        <p:grpSpPr>
          <a:xfrm>
            <a:off x="3698687" y="5726493"/>
            <a:ext cx="851600" cy="1165127"/>
            <a:chOff x="0" y="0"/>
            <a:chExt cx="490256" cy="670749"/>
          </a:xfrm>
        </p:grpSpPr>
        <p:sp>
          <p:nvSpPr>
            <p:cNvPr id="349" name="Freeform 185">
              <a:extLst>
                <a:ext uri="{FF2B5EF4-FFF2-40B4-BE49-F238E27FC236}">
                  <a16:creationId xmlns:a16="http://schemas.microsoft.com/office/drawing/2014/main" id="{541C50C1-416A-784A-43A8-191D2D2519B4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350" name="TextBox 186">
              <a:extLst>
                <a:ext uri="{FF2B5EF4-FFF2-40B4-BE49-F238E27FC236}">
                  <a16:creationId xmlns:a16="http://schemas.microsoft.com/office/drawing/2014/main" id="{0CE674CF-E4AE-FDC6-B7FE-26C88F72BB61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351" name="Picture Placeholder 87">
            <a:extLst>
              <a:ext uri="{FF2B5EF4-FFF2-40B4-BE49-F238E27FC236}">
                <a16:creationId xmlns:a16="http://schemas.microsoft.com/office/drawing/2014/main" id="{937519F7-3BB0-191C-AABA-821FF92D5C63}"/>
              </a:ext>
            </a:extLst>
          </p:cNvPr>
          <p:cNvSpPr>
            <a:spLocks noGrp="1"/>
          </p:cNvSpPr>
          <p:nvPr>
            <p:ph type="pic" sz="quarter" idx="115" hasCustomPrompt="1"/>
          </p:nvPr>
        </p:nvSpPr>
        <p:spPr>
          <a:xfrm>
            <a:off x="3659392" y="5726547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352" name="Text Placeholder 79">
            <a:extLst>
              <a:ext uri="{FF2B5EF4-FFF2-40B4-BE49-F238E27FC236}">
                <a16:creationId xmlns:a16="http://schemas.microsoft.com/office/drawing/2014/main" id="{D57D96E9-0AC8-417C-DFB8-C65B304847D7}"/>
              </a:ext>
            </a:extLst>
          </p:cNvPr>
          <p:cNvSpPr>
            <a:spLocks noGrp="1"/>
          </p:cNvSpPr>
          <p:nvPr>
            <p:ph type="body" sz="quarter" idx="116" hasCustomPrompt="1"/>
          </p:nvPr>
        </p:nvSpPr>
        <p:spPr>
          <a:xfrm>
            <a:off x="3657415" y="5374701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353" name="Text Placeholder 85">
            <a:extLst>
              <a:ext uri="{FF2B5EF4-FFF2-40B4-BE49-F238E27FC236}">
                <a16:creationId xmlns:a16="http://schemas.microsoft.com/office/drawing/2014/main" id="{73763522-0DDA-4199-1277-4761B11BF79F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3658946" y="5547583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354" name="Text Placeholder 67">
            <a:extLst>
              <a:ext uri="{FF2B5EF4-FFF2-40B4-BE49-F238E27FC236}">
                <a16:creationId xmlns:a16="http://schemas.microsoft.com/office/drawing/2014/main" id="{FADBB11D-7166-95CF-8025-3E218C3DA160}"/>
              </a:ext>
            </a:extLst>
          </p:cNvPr>
          <p:cNvSpPr>
            <a:spLocks noGrp="1"/>
          </p:cNvSpPr>
          <p:nvPr>
            <p:ph type="body" sz="quarter" idx="118" hasCustomPrompt="1"/>
          </p:nvPr>
        </p:nvSpPr>
        <p:spPr>
          <a:xfrm>
            <a:off x="3793631" y="6939845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355" name="Group 187">
            <a:extLst>
              <a:ext uri="{FF2B5EF4-FFF2-40B4-BE49-F238E27FC236}">
                <a16:creationId xmlns:a16="http://schemas.microsoft.com/office/drawing/2014/main" id="{BC612A33-471C-945B-ED4A-B31410525DCF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619956" y="6708486"/>
            <a:ext cx="942899" cy="183132"/>
            <a:chOff x="0" y="0"/>
            <a:chExt cx="2142147" cy="416052"/>
          </a:xfrm>
        </p:grpSpPr>
        <p:sp>
          <p:nvSpPr>
            <p:cNvPr id="356" name="Freeform 188">
              <a:extLst>
                <a:ext uri="{FF2B5EF4-FFF2-40B4-BE49-F238E27FC236}">
                  <a16:creationId xmlns:a16="http://schemas.microsoft.com/office/drawing/2014/main" id="{DD842985-47B0-21D1-5C3F-0405F8E0C285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357" name="Freeform 189">
              <a:extLst>
                <a:ext uri="{FF2B5EF4-FFF2-40B4-BE49-F238E27FC236}">
                  <a16:creationId xmlns:a16="http://schemas.microsoft.com/office/drawing/2014/main" id="{D1A28046-9B70-DB59-7474-0C6942F22CA4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358" name="Freeform 190">
              <a:extLst>
                <a:ext uri="{FF2B5EF4-FFF2-40B4-BE49-F238E27FC236}">
                  <a16:creationId xmlns:a16="http://schemas.microsoft.com/office/drawing/2014/main" id="{4665973D-E82E-0127-A8A4-5798D7155EE5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512" name="Group 220">
            <a:extLst>
              <a:ext uri="{FF2B5EF4-FFF2-40B4-BE49-F238E27FC236}">
                <a16:creationId xmlns:a16="http://schemas.microsoft.com/office/drawing/2014/main" id="{7B6E71E0-9DAB-DBD6-2255-C5CD7D392A60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698099" y="6943165"/>
            <a:ext cx="95543" cy="136008"/>
            <a:chOff x="0" y="0"/>
            <a:chExt cx="217068" cy="308991"/>
          </a:xfrm>
        </p:grpSpPr>
        <p:sp>
          <p:nvSpPr>
            <p:cNvPr id="513" name="Freeform 221">
              <a:extLst>
                <a:ext uri="{FF2B5EF4-FFF2-40B4-BE49-F238E27FC236}">
                  <a16:creationId xmlns:a16="http://schemas.microsoft.com/office/drawing/2014/main" id="{422FE2FF-C206-DD84-E7C7-C8703C6F7164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514" name="Text Placeholder 89">
            <a:extLst>
              <a:ext uri="{FF2B5EF4-FFF2-40B4-BE49-F238E27FC236}">
                <a16:creationId xmlns:a16="http://schemas.microsoft.com/office/drawing/2014/main" id="{2C133E51-B971-094B-7C99-8A10A06291D2}"/>
              </a:ext>
            </a:extLst>
          </p:cNvPr>
          <p:cNvSpPr>
            <a:spLocks noGrp="1"/>
          </p:cNvSpPr>
          <p:nvPr>
            <p:ph type="body" sz="quarter" idx="119" hasCustomPrompt="1"/>
          </p:nvPr>
        </p:nvSpPr>
        <p:spPr>
          <a:xfrm>
            <a:off x="3657415" y="6741139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515" name="Group 184">
            <a:extLst>
              <a:ext uri="{FF2B5EF4-FFF2-40B4-BE49-F238E27FC236}">
                <a16:creationId xmlns:a16="http://schemas.microsoft.com/office/drawing/2014/main" id="{83DFA503-8170-7467-64B0-5CFE8041C445}"/>
              </a:ext>
            </a:extLst>
          </p:cNvPr>
          <p:cNvGrpSpPr/>
          <p:nvPr userDrawn="1"/>
        </p:nvGrpSpPr>
        <p:grpSpPr>
          <a:xfrm>
            <a:off x="4888643" y="5730251"/>
            <a:ext cx="851600" cy="1165127"/>
            <a:chOff x="0" y="0"/>
            <a:chExt cx="490256" cy="670749"/>
          </a:xfrm>
        </p:grpSpPr>
        <p:sp>
          <p:nvSpPr>
            <p:cNvPr id="516" name="Freeform 185">
              <a:extLst>
                <a:ext uri="{FF2B5EF4-FFF2-40B4-BE49-F238E27FC236}">
                  <a16:creationId xmlns:a16="http://schemas.microsoft.com/office/drawing/2014/main" id="{00ACBB22-7D46-91EE-B16A-C1A7ADAEDACC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517" name="TextBox 186">
              <a:extLst>
                <a:ext uri="{FF2B5EF4-FFF2-40B4-BE49-F238E27FC236}">
                  <a16:creationId xmlns:a16="http://schemas.microsoft.com/office/drawing/2014/main" id="{EE18F12B-C788-A282-77D1-2654D986AF91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518" name="Picture Placeholder 87">
            <a:extLst>
              <a:ext uri="{FF2B5EF4-FFF2-40B4-BE49-F238E27FC236}">
                <a16:creationId xmlns:a16="http://schemas.microsoft.com/office/drawing/2014/main" id="{000419A1-19ED-EE68-AAA7-3815412A3CE6}"/>
              </a:ext>
            </a:extLst>
          </p:cNvPr>
          <p:cNvSpPr>
            <a:spLocks noGrp="1"/>
          </p:cNvSpPr>
          <p:nvPr>
            <p:ph type="pic" sz="quarter" idx="120" hasCustomPrompt="1"/>
          </p:nvPr>
        </p:nvSpPr>
        <p:spPr>
          <a:xfrm>
            <a:off x="4849348" y="5730305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519" name="Text Placeholder 79">
            <a:extLst>
              <a:ext uri="{FF2B5EF4-FFF2-40B4-BE49-F238E27FC236}">
                <a16:creationId xmlns:a16="http://schemas.microsoft.com/office/drawing/2014/main" id="{D48DAEAB-3D1B-BC64-0969-2E4D33BB4580}"/>
              </a:ext>
            </a:extLst>
          </p:cNvPr>
          <p:cNvSpPr>
            <a:spLocks noGrp="1"/>
          </p:cNvSpPr>
          <p:nvPr>
            <p:ph type="body" sz="quarter" idx="121" hasCustomPrompt="1"/>
          </p:nvPr>
        </p:nvSpPr>
        <p:spPr>
          <a:xfrm>
            <a:off x="4847371" y="5378459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520" name="Text Placeholder 85">
            <a:extLst>
              <a:ext uri="{FF2B5EF4-FFF2-40B4-BE49-F238E27FC236}">
                <a16:creationId xmlns:a16="http://schemas.microsoft.com/office/drawing/2014/main" id="{D65D44B3-169C-A414-83D3-C90C632DA1BB}"/>
              </a:ext>
            </a:extLst>
          </p:cNvPr>
          <p:cNvSpPr>
            <a:spLocks noGrp="1"/>
          </p:cNvSpPr>
          <p:nvPr>
            <p:ph type="body" sz="quarter" idx="122" hasCustomPrompt="1"/>
          </p:nvPr>
        </p:nvSpPr>
        <p:spPr>
          <a:xfrm>
            <a:off x="4848902" y="5551341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521" name="Text Placeholder 67">
            <a:extLst>
              <a:ext uri="{FF2B5EF4-FFF2-40B4-BE49-F238E27FC236}">
                <a16:creationId xmlns:a16="http://schemas.microsoft.com/office/drawing/2014/main" id="{CC70B174-2DF4-3608-7CA2-6A1D0DF96B3C}"/>
              </a:ext>
            </a:extLst>
          </p:cNvPr>
          <p:cNvSpPr>
            <a:spLocks noGrp="1"/>
          </p:cNvSpPr>
          <p:nvPr>
            <p:ph type="body" sz="quarter" idx="123" hasCustomPrompt="1"/>
          </p:nvPr>
        </p:nvSpPr>
        <p:spPr>
          <a:xfrm>
            <a:off x="4983587" y="6943603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522" name="Group 187">
            <a:extLst>
              <a:ext uri="{FF2B5EF4-FFF2-40B4-BE49-F238E27FC236}">
                <a16:creationId xmlns:a16="http://schemas.microsoft.com/office/drawing/2014/main" id="{9C387AD8-FB88-9776-AE14-0C912DFA0A2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809912" y="6712244"/>
            <a:ext cx="942899" cy="183132"/>
            <a:chOff x="0" y="0"/>
            <a:chExt cx="2142147" cy="416052"/>
          </a:xfrm>
        </p:grpSpPr>
        <p:sp>
          <p:nvSpPr>
            <p:cNvPr id="523" name="Freeform 188">
              <a:extLst>
                <a:ext uri="{FF2B5EF4-FFF2-40B4-BE49-F238E27FC236}">
                  <a16:creationId xmlns:a16="http://schemas.microsoft.com/office/drawing/2014/main" id="{A2603E52-2074-CA6C-6637-41CE152CBBED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524" name="Freeform 189">
              <a:extLst>
                <a:ext uri="{FF2B5EF4-FFF2-40B4-BE49-F238E27FC236}">
                  <a16:creationId xmlns:a16="http://schemas.microsoft.com/office/drawing/2014/main" id="{2312AD9B-E261-B50A-7608-CB9903B6AE3A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525" name="Freeform 190">
              <a:extLst>
                <a:ext uri="{FF2B5EF4-FFF2-40B4-BE49-F238E27FC236}">
                  <a16:creationId xmlns:a16="http://schemas.microsoft.com/office/drawing/2014/main" id="{3434AC3D-026E-1218-BA5D-12101334E1F2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526" name="Group 220">
            <a:extLst>
              <a:ext uri="{FF2B5EF4-FFF2-40B4-BE49-F238E27FC236}">
                <a16:creationId xmlns:a16="http://schemas.microsoft.com/office/drawing/2014/main" id="{35DC35B7-3908-A5DA-0DD3-BA3490C70092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888055" y="6946923"/>
            <a:ext cx="95543" cy="136008"/>
            <a:chOff x="0" y="0"/>
            <a:chExt cx="217068" cy="308991"/>
          </a:xfrm>
        </p:grpSpPr>
        <p:sp>
          <p:nvSpPr>
            <p:cNvPr id="527" name="Freeform 221">
              <a:extLst>
                <a:ext uri="{FF2B5EF4-FFF2-40B4-BE49-F238E27FC236}">
                  <a16:creationId xmlns:a16="http://schemas.microsoft.com/office/drawing/2014/main" id="{C3F63C23-3AE5-344C-4141-B4AF7789C958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528" name="Text Placeholder 89">
            <a:extLst>
              <a:ext uri="{FF2B5EF4-FFF2-40B4-BE49-F238E27FC236}">
                <a16:creationId xmlns:a16="http://schemas.microsoft.com/office/drawing/2014/main" id="{61910121-AD09-5A4F-856C-7EA21B4693DA}"/>
              </a:ext>
            </a:extLst>
          </p:cNvPr>
          <p:cNvSpPr>
            <a:spLocks noGrp="1"/>
          </p:cNvSpPr>
          <p:nvPr>
            <p:ph type="body" sz="quarter" idx="124" hasCustomPrompt="1"/>
          </p:nvPr>
        </p:nvSpPr>
        <p:spPr>
          <a:xfrm>
            <a:off x="4847371" y="6744897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529" name="Group 184">
            <a:extLst>
              <a:ext uri="{FF2B5EF4-FFF2-40B4-BE49-F238E27FC236}">
                <a16:creationId xmlns:a16="http://schemas.microsoft.com/office/drawing/2014/main" id="{BF956553-6AAE-0E36-EA02-25A0D046CA62}"/>
              </a:ext>
            </a:extLst>
          </p:cNvPr>
          <p:cNvGrpSpPr/>
          <p:nvPr userDrawn="1"/>
        </p:nvGrpSpPr>
        <p:grpSpPr>
          <a:xfrm>
            <a:off x="1323607" y="7630574"/>
            <a:ext cx="851600" cy="1165127"/>
            <a:chOff x="0" y="0"/>
            <a:chExt cx="490256" cy="670749"/>
          </a:xfrm>
        </p:grpSpPr>
        <p:sp>
          <p:nvSpPr>
            <p:cNvPr id="530" name="Freeform 185">
              <a:extLst>
                <a:ext uri="{FF2B5EF4-FFF2-40B4-BE49-F238E27FC236}">
                  <a16:creationId xmlns:a16="http://schemas.microsoft.com/office/drawing/2014/main" id="{6AC14E45-B589-B7AB-FF05-2960F5864B8C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531" name="TextBox 186">
              <a:extLst>
                <a:ext uri="{FF2B5EF4-FFF2-40B4-BE49-F238E27FC236}">
                  <a16:creationId xmlns:a16="http://schemas.microsoft.com/office/drawing/2014/main" id="{3AF68ADF-051B-1EDC-8DF6-D8E8AD687463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532" name="Picture Placeholder 87">
            <a:extLst>
              <a:ext uri="{FF2B5EF4-FFF2-40B4-BE49-F238E27FC236}">
                <a16:creationId xmlns:a16="http://schemas.microsoft.com/office/drawing/2014/main" id="{AB91E85F-BA4B-01A8-2734-D5D8A15A8422}"/>
              </a:ext>
            </a:extLst>
          </p:cNvPr>
          <p:cNvSpPr>
            <a:spLocks noGrp="1"/>
          </p:cNvSpPr>
          <p:nvPr>
            <p:ph type="pic" sz="quarter" idx="125" hasCustomPrompt="1"/>
          </p:nvPr>
        </p:nvSpPr>
        <p:spPr>
          <a:xfrm>
            <a:off x="1284312" y="7630628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533" name="Text Placeholder 79">
            <a:extLst>
              <a:ext uri="{FF2B5EF4-FFF2-40B4-BE49-F238E27FC236}">
                <a16:creationId xmlns:a16="http://schemas.microsoft.com/office/drawing/2014/main" id="{BCA0193E-1A86-CF16-725A-744DCBB6527B}"/>
              </a:ext>
            </a:extLst>
          </p:cNvPr>
          <p:cNvSpPr>
            <a:spLocks noGrp="1"/>
          </p:cNvSpPr>
          <p:nvPr>
            <p:ph type="body" sz="quarter" idx="126" hasCustomPrompt="1"/>
          </p:nvPr>
        </p:nvSpPr>
        <p:spPr>
          <a:xfrm>
            <a:off x="1282335" y="7278782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534" name="Text Placeholder 85">
            <a:extLst>
              <a:ext uri="{FF2B5EF4-FFF2-40B4-BE49-F238E27FC236}">
                <a16:creationId xmlns:a16="http://schemas.microsoft.com/office/drawing/2014/main" id="{3985CAA0-DFB7-FB2A-A9A7-36A6EDA411E6}"/>
              </a:ext>
            </a:extLst>
          </p:cNvPr>
          <p:cNvSpPr>
            <a:spLocks noGrp="1"/>
          </p:cNvSpPr>
          <p:nvPr>
            <p:ph type="body" sz="quarter" idx="127" hasCustomPrompt="1"/>
          </p:nvPr>
        </p:nvSpPr>
        <p:spPr>
          <a:xfrm>
            <a:off x="1283866" y="7451664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535" name="Text Placeholder 67">
            <a:extLst>
              <a:ext uri="{FF2B5EF4-FFF2-40B4-BE49-F238E27FC236}">
                <a16:creationId xmlns:a16="http://schemas.microsoft.com/office/drawing/2014/main" id="{DC8DA939-357A-41CF-7F33-B14E0E47FEFD}"/>
              </a:ext>
            </a:extLst>
          </p:cNvPr>
          <p:cNvSpPr>
            <a:spLocks noGrp="1"/>
          </p:cNvSpPr>
          <p:nvPr>
            <p:ph type="body" sz="quarter" idx="128" hasCustomPrompt="1"/>
          </p:nvPr>
        </p:nvSpPr>
        <p:spPr>
          <a:xfrm>
            <a:off x="1418551" y="8843926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536" name="Group 187">
            <a:extLst>
              <a:ext uri="{FF2B5EF4-FFF2-40B4-BE49-F238E27FC236}">
                <a16:creationId xmlns:a16="http://schemas.microsoft.com/office/drawing/2014/main" id="{E31D54F0-3597-3E93-EE32-6543A6DA4E20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244876" y="8612567"/>
            <a:ext cx="942899" cy="183132"/>
            <a:chOff x="0" y="0"/>
            <a:chExt cx="2142147" cy="416052"/>
          </a:xfrm>
        </p:grpSpPr>
        <p:sp>
          <p:nvSpPr>
            <p:cNvPr id="537" name="Freeform 188">
              <a:extLst>
                <a:ext uri="{FF2B5EF4-FFF2-40B4-BE49-F238E27FC236}">
                  <a16:creationId xmlns:a16="http://schemas.microsoft.com/office/drawing/2014/main" id="{84741FEF-9D91-FF0E-D023-15564979E768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538" name="Freeform 189">
              <a:extLst>
                <a:ext uri="{FF2B5EF4-FFF2-40B4-BE49-F238E27FC236}">
                  <a16:creationId xmlns:a16="http://schemas.microsoft.com/office/drawing/2014/main" id="{3E292DD1-7F42-C97E-71A1-204B978CDF84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539" name="Freeform 190">
              <a:extLst>
                <a:ext uri="{FF2B5EF4-FFF2-40B4-BE49-F238E27FC236}">
                  <a16:creationId xmlns:a16="http://schemas.microsoft.com/office/drawing/2014/main" id="{C5196658-B93D-1A94-B94A-A1834ED1C58E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540" name="Group 220">
            <a:extLst>
              <a:ext uri="{FF2B5EF4-FFF2-40B4-BE49-F238E27FC236}">
                <a16:creationId xmlns:a16="http://schemas.microsoft.com/office/drawing/2014/main" id="{1C656CD0-DEB7-DCCD-5C51-03AD5F1EE594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323019" y="8847246"/>
            <a:ext cx="95543" cy="136008"/>
            <a:chOff x="0" y="0"/>
            <a:chExt cx="217068" cy="308991"/>
          </a:xfrm>
        </p:grpSpPr>
        <p:sp>
          <p:nvSpPr>
            <p:cNvPr id="541" name="Freeform 221">
              <a:extLst>
                <a:ext uri="{FF2B5EF4-FFF2-40B4-BE49-F238E27FC236}">
                  <a16:creationId xmlns:a16="http://schemas.microsoft.com/office/drawing/2014/main" id="{A1C9DC1D-4CEF-43CC-85DD-CFAB7AF834F0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542" name="Text Placeholder 89">
            <a:extLst>
              <a:ext uri="{FF2B5EF4-FFF2-40B4-BE49-F238E27FC236}">
                <a16:creationId xmlns:a16="http://schemas.microsoft.com/office/drawing/2014/main" id="{D5F75BF6-BE55-BCB6-5BE4-48CDC2915D98}"/>
              </a:ext>
            </a:extLst>
          </p:cNvPr>
          <p:cNvSpPr>
            <a:spLocks noGrp="1"/>
          </p:cNvSpPr>
          <p:nvPr>
            <p:ph type="body" sz="quarter" idx="129" hasCustomPrompt="1"/>
          </p:nvPr>
        </p:nvSpPr>
        <p:spPr>
          <a:xfrm>
            <a:off x="1282335" y="8645220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543" name="Group 184">
            <a:extLst>
              <a:ext uri="{FF2B5EF4-FFF2-40B4-BE49-F238E27FC236}">
                <a16:creationId xmlns:a16="http://schemas.microsoft.com/office/drawing/2014/main" id="{B60F367A-4DF1-AE58-8B32-A5AFD0A4F1B9}"/>
              </a:ext>
            </a:extLst>
          </p:cNvPr>
          <p:cNvGrpSpPr/>
          <p:nvPr userDrawn="1"/>
        </p:nvGrpSpPr>
        <p:grpSpPr>
          <a:xfrm>
            <a:off x="2531108" y="7630574"/>
            <a:ext cx="851600" cy="1165127"/>
            <a:chOff x="0" y="0"/>
            <a:chExt cx="490256" cy="670749"/>
          </a:xfrm>
        </p:grpSpPr>
        <p:sp>
          <p:nvSpPr>
            <p:cNvPr id="544" name="Freeform 185">
              <a:extLst>
                <a:ext uri="{FF2B5EF4-FFF2-40B4-BE49-F238E27FC236}">
                  <a16:creationId xmlns:a16="http://schemas.microsoft.com/office/drawing/2014/main" id="{A6D83CAE-B903-03EF-B180-38F7F1E9D79A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545" name="TextBox 186">
              <a:extLst>
                <a:ext uri="{FF2B5EF4-FFF2-40B4-BE49-F238E27FC236}">
                  <a16:creationId xmlns:a16="http://schemas.microsoft.com/office/drawing/2014/main" id="{E1901950-F811-A5D7-9765-3ABC45F3864C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546" name="Picture Placeholder 87">
            <a:extLst>
              <a:ext uri="{FF2B5EF4-FFF2-40B4-BE49-F238E27FC236}">
                <a16:creationId xmlns:a16="http://schemas.microsoft.com/office/drawing/2014/main" id="{484700AA-D93D-AF84-1F58-3B673B604CCF}"/>
              </a:ext>
            </a:extLst>
          </p:cNvPr>
          <p:cNvSpPr>
            <a:spLocks noGrp="1"/>
          </p:cNvSpPr>
          <p:nvPr>
            <p:ph type="pic" sz="quarter" idx="130" hasCustomPrompt="1"/>
          </p:nvPr>
        </p:nvSpPr>
        <p:spPr>
          <a:xfrm>
            <a:off x="2491813" y="7630628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547" name="Text Placeholder 79">
            <a:extLst>
              <a:ext uri="{FF2B5EF4-FFF2-40B4-BE49-F238E27FC236}">
                <a16:creationId xmlns:a16="http://schemas.microsoft.com/office/drawing/2014/main" id="{2E8A16BB-F70C-1828-AB70-1AD10CF44210}"/>
              </a:ext>
            </a:extLst>
          </p:cNvPr>
          <p:cNvSpPr>
            <a:spLocks noGrp="1"/>
          </p:cNvSpPr>
          <p:nvPr>
            <p:ph type="body" sz="quarter" idx="131" hasCustomPrompt="1"/>
          </p:nvPr>
        </p:nvSpPr>
        <p:spPr>
          <a:xfrm>
            <a:off x="2489836" y="7278782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548" name="Text Placeholder 85">
            <a:extLst>
              <a:ext uri="{FF2B5EF4-FFF2-40B4-BE49-F238E27FC236}">
                <a16:creationId xmlns:a16="http://schemas.microsoft.com/office/drawing/2014/main" id="{C0C35FA2-5CD6-F9AB-8DB1-7A9CC8BDCFBC}"/>
              </a:ext>
            </a:extLst>
          </p:cNvPr>
          <p:cNvSpPr>
            <a:spLocks noGrp="1"/>
          </p:cNvSpPr>
          <p:nvPr>
            <p:ph type="body" sz="quarter" idx="132" hasCustomPrompt="1"/>
          </p:nvPr>
        </p:nvSpPr>
        <p:spPr>
          <a:xfrm>
            <a:off x="2491367" y="7451664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549" name="Text Placeholder 67">
            <a:extLst>
              <a:ext uri="{FF2B5EF4-FFF2-40B4-BE49-F238E27FC236}">
                <a16:creationId xmlns:a16="http://schemas.microsoft.com/office/drawing/2014/main" id="{75A4A943-321A-447C-E8B0-7191ABAE4DE7}"/>
              </a:ext>
            </a:extLst>
          </p:cNvPr>
          <p:cNvSpPr>
            <a:spLocks noGrp="1"/>
          </p:cNvSpPr>
          <p:nvPr>
            <p:ph type="body" sz="quarter" idx="133" hasCustomPrompt="1"/>
          </p:nvPr>
        </p:nvSpPr>
        <p:spPr>
          <a:xfrm>
            <a:off x="2626052" y="8843926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550" name="Group 187">
            <a:extLst>
              <a:ext uri="{FF2B5EF4-FFF2-40B4-BE49-F238E27FC236}">
                <a16:creationId xmlns:a16="http://schemas.microsoft.com/office/drawing/2014/main" id="{5D9C5D81-89C7-011C-C18C-E8CA1A44259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452377" y="8612567"/>
            <a:ext cx="942899" cy="183132"/>
            <a:chOff x="0" y="0"/>
            <a:chExt cx="2142147" cy="416052"/>
          </a:xfrm>
        </p:grpSpPr>
        <p:sp>
          <p:nvSpPr>
            <p:cNvPr id="551" name="Freeform 188">
              <a:extLst>
                <a:ext uri="{FF2B5EF4-FFF2-40B4-BE49-F238E27FC236}">
                  <a16:creationId xmlns:a16="http://schemas.microsoft.com/office/drawing/2014/main" id="{804B4466-5DF0-8D5E-D63C-9AC630CD0D14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552" name="Freeform 189">
              <a:extLst>
                <a:ext uri="{FF2B5EF4-FFF2-40B4-BE49-F238E27FC236}">
                  <a16:creationId xmlns:a16="http://schemas.microsoft.com/office/drawing/2014/main" id="{F52B72C7-80CE-4913-5F0D-7FD5EC7FD4A0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553" name="Freeform 190">
              <a:extLst>
                <a:ext uri="{FF2B5EF4-FFF2-40B4-BE49-F238E27FC236}">
                  <a16:creationId xmlns:a16="http://schemas.microsoft.com/office/drawing/2014/main" id="{2651D02B-636D-990C-647F-B426A8936B99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554" name="Group 220">
            <a:extLst>
              <a:ext uri="{FF2B5EF4-FFF2-40B4-BE49-F238E27FC236}">
                <a16:creationId xmlns:a16="http://schemas.microsoft.com/office/drawing/2014/main" id="{9178226C-8D68-6181-5615-9E778474831D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530520" y="8847246"/>
            <a:ext cx="95543" cy="136008"/>
            <a:chOff x="0" y="0"/>
            <a:chExt cx="217068" cy="308991"/>
          </a:xfrm>
        </p:grpSpPr>
        <p:sp>
          <p:nvSpPr>
            <p:cNvPr id="555" name="Freeform 221">
              <a:extLst>
                <a:ext uri="{FF2B5EF4-FFF2-40B4-BE49-F238E27FC236}">
                  <a16:creationId xmlns:a16="http://schemas.microsoft.com/office/drawing/2014/main" id="{23E9DE52-1DD6-64CE-0205-299A9D008256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556" name="Text Placeholder 89">
            <a:extLst>
              <a:ext uri="{FF2B5EF4-FFF2-40B4-BE49-F238E27FC236}">
                <a16:creationId xmlns:a16="http://schemas.microsoft.com/office/drawing/2014/main" id="{1535583D-89D2-93F1-FA60-747EB716D672}"/>
              </a:ext>
            </a:extLst>
          </p:cNvPr>
          <p:cNvSpPr>
            <a:spLocks noGrp="1"/>
          </p:cNvSpPr>
          <p:nvPr>
            <p:ph type="body" sz="quarter" idx="134" hasCustomPrompt="1"/>
          </p:nvPr>
        </p:nvSpPr>
        <p:spPr>
          <a:xfrm>
            <a:off x="2489836" y="8645220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557" name="Group 184">
            <a:extLst>
              <a:ext uri="{FF2B5EF4-FFF2-40B4-BE49-F238E27FC236}">
                <a16:creationId xmlns:a16="http://schemas.microsoft.com/office/drawing/2014/main" id="{2D1B46E5-886D-9F1E-EFDE-A582F66CD89F}"/>
              </a:ext>
            </a:extLst>
          </p:cNvPr>
          <p:cNvGrpSpPr/>
          <p:nvPr userDrawn="1"/>
        </p:nvGrpSpPr>
        <p:grpSpPr>
          <a:xfrm>
            <a:off x="3712713" y="7630574"/>
            <a:ext cx="851600" cy="1165127"/>
            <a:chOff x="0" y="0"/>
            <a:chExt cx="490256" cy="670749"/>
          </a:xfrm>
        </p:grpSpPr>
        <p:sp>
          <p:nvSpPr>
            <p:cNvPr id="558" name="Freeform 185">
              <a:extLst>
                <a:ext uri="{FF2B5EF4-FFF2-40B4-BE49-F238E27FC236}">
                  <a16:creationId xmlns:a16="http://schemas.microsoft.com/office/drawing/2014/main" id="{8C0EF553-C9BE-D73F-546C-2E53E2F20583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559" name="TextBox 186">
              <a:extLst>
                <a:ext uri="{FF2B5EF4-FFF2-40B4-BE49-F238E27FC236}">
                  <a16:creationId xmlns:a16="http://schemas.microsoft.com/office/drawing/2014/main" id="{B7328274-607F-B78C-597F-F5420979DBC6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560" name="Picture Placeholder 87">
            <a:extLst>
              <a:ext uri="{FF2B5EF4-FFF2-40B4-BE49-F238E27FC236}">
                <a16:creationId xmlns:a16="http://schemas.microsoft.com/office/drawing/2014/main" id="{DF7059AB-F1D9-C0B2-6206-A747E0ADBB14}"/>
              </a:ext>
            </a:extLst>
          </p:cNvPr>
          <p:cNvSpPr>
            <a:spLocks noGrp="1"/>
          </p:cNvSpPr>
          <p:nvPr>
            <p:ph type="pic" sz="quarter" idx="135" hasCustomPrompt="1"/>
          </p:nvPr>
        </p:nvSpPr>
        <p:spPr>
          <a:xfrm>
            <a:off x="3673418" y="7630628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561" name="Text Placeholder 79">
            <a:extLst>
              <a:ext uri="{FF2B5EF4-FFF2-40B4-BE49-F238E27FC236}">
                <a16:creationId xmlns:a16="http://schemas.microsoft.com/office/drawing/2014/main" id="{D8863A8D-354C-04C6-9D16-23D6BBC9FE02}"/>
              </a:ext>
            </a:extLst>
          </p:cNvPr>
          <p:cNvSpPr>
            <a:spLocks noGrp="1"/>
          </p:cNvSpPr>
          <p:nvPr>
            <p:ph type="body" sz="quarter" idx="136" hasCustomPrompt="1"/>
          </p:nvPr>
        </p:nvSpPr>
        <p:spPr>
          <a:xfrm>
            <a:off x="3671441" y="7278782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562" name="Text Placeholder 85">
            <a:extLst>
              <a:ext uri="{FF2B5EF4-FFF2-40B4-BE49-F238E27FC236}">
                <a16:creationId xmlns:a16="http://schemas.microsoft.com/office/drawing/2014/main" id="{47030ADC-2751-7469-1338-C5E1485F48EE}"/>
              </a:ext>
            </a:extLst>
          </p:cNvPr>
          <p:cNvSpPr>
            <a:spLocks noGrp="1"/>
          </p:cNvSpPr>
          <p:nvPr>
            <p:ph type="body" sz="quarter" idx="137" hasCustomPrompt="1"/>
          </p:nvPr>
        </p:nvSpPr>
        <p:spPr>
          <a:xfrm>
            <a:off x="3672972" y="7451664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563" name="Text Placeholder 67">
            <a:extLst>
              <a:ext uri="{FF2B5EF4-FFF2-40B4-BE49-F238E27FC236}">
                <a16:creationId xmlns:a16="http://schemas.microsoft.com/office/drawing/2014/main" id="{57DC4F9F-A9F3-3BC6-148B-9CC47458BD67}"/>
              </a:ext>
            </a:extLst>
          </p:cNvPr>
          <p:cNvSpPr>
            <a:spLocks noGrp="1"/>
          </p:cNvSpPr>
          <p:nvPr>
            <p:ph type="body" sz="quarter" idx="138" hasCustomPrompt="1"/>
          </p:nvPr>
        </p:nvSpPr>
        <p:spPr>
          <a:xfrm>
            <a:off x="3807657" y="8843926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564" name="Group 187">
            <a:extLst>
              <a:ext uri="{FF2B5EF4-FFF2-40B4-BE49-F238E27FC236}">
                <a16:creationId xmlns:a16="http://schemas.microsoft.com/office/drawing/2014/main" id="{C01FED46-8E46-AC9E-7157-054F9DB62C11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633982" y="8612567"/>
            <a:ext cx="942899" cy="183132"/>
            <a:chOff x="0" y="0"/>
            <a:chExt cx="2142147" cy="416052"/>
          </a:xfrm>
        </p:grpSpPr>
        <p:sp>
          <p:nvSpPr>
            <p:cNvPr id="565" name="Freeform 188">
              <a:extLst>
                <a:ext uri="{FF2B5EF4-FFF2-40B4-BE49-F238E27FC236}">
                  <a16:creationId xmlns:a16="http://schemas.microsoft.com/office/drawing/2014/main" id="{0B793562-15D6-D117-36FA-CA6ACFBAFF53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566" name="Freeform 189">
              <a:extLst>
                <a:ext uri="{FF2B5EF4-FFF2-40B4-BE49-F238E27FC236}">
                  <a16:creationId xmlns:a16="http://schemas.microsoft.com/office/drawing/2014/main" id="{A419DCAB-CA73-E76B-DB5B-19D605B8FBBA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567" name="Freeform 190">
              <a:extLst>
                <a:ext uri="{FF2B5EF4-FFF2-40B4-BE49-F238E27FC236}">
                  <a16:creationId xmlns:a16="http://schemas.microsoft.com/office/drawing/2014/main" id="{B150B1E3-77B6-D55D-F519-181B699251D7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568" name="Group 220">
            <a:extLst>
              <a:ext uri="{FF2B5EF4-FFF2-40B4-BE49-F238E27FC236}">
                <a16:creationId xmlns:a16="http://schemas.microsoft.com/office/drawing/2014/main" id="{3AFD2D57-E2B4-64CD-E6C7-6161F7E4EB0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712125" y="8847246"/>
            <a:ext cx="95543" cy="136008"/>
            <a:chOff x="0" y="0"/>
            <a:chExt cx="217068" cy="308991"/>
          </a:xfrm>
        </p:grpSpPr>
        <p:sp>
          <p:nvSpPr>
            <p:cNvPr id="569" name="Freeform 221">
              <a:extLst>
                <a:ext uri="{FF2B5EF4-FFF2-40B4-BE49-F238E27FC236}">
                  <a16:creationId xmlns:a16="http://schemas.microsoft.com/office/drawing/2014/main" id="{19851D09-322E-8CCC-C216-E64213A3722A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570" name="Text Placeholder 89">
            <a:extLst>
              <a:ext uri="{FF2B5EF4-FFF2-40B4-BE49-F238E27FC236}">
                <a16:creationId xmlns:a16="http://schemas.microsoft.com/office/drawing/2014/main" id="{C76630B8-B9CA-60EF-2236-7DD377D459EA}"/>
              </a:ext>
            </a:extLst>
          </p:cNvPr>
          <p:cNvSpPr>
            <a:spLocks noGrp="1"/>
          </p:cNvSpPr>
          <p:nvPr>
            <p:ph type="body" sz="quarter" idx="139" hasCustomPrompt="1"/>
          </p:nvPr>
        </p:nvSpPr>
        <p:spPr>
          <a:xfrm>
            <a:off x="3671441" y="8645220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571" name="Group 184">
            <a:extLst>
              <a:ext uri="{FF2B5EF4-FFF2-40B4-BE49-F238E27FC236}">
                <a16:creationId xmlns:a16="http://schemas.microsoft.com/office/drawing/2014/main" id="{E14CF2F7-7DB8-C11B-8F7F-8B705F3F49D8}"/>
              </a:ext>
            </a:extLst>
          </p:cNvPr>
          <p:cNvGrpSpPr/>
          <p:nvPr userDrawn="1"/>
        </p:nvGrpSpPr>
        <p:grpSpPr>
          <a:xfrm>
            <a:off x="4902669" y="7634332"/>
            <a:ext cx="851600" cy="1165127"/>
            <a:chOff x="0" y="0"/>
            <a:chExt cx="490256" cy="670749"/>
          </a:xfrm>
        </p:grpSpPr>
        <p:sp>
          <p:nvSpPr>
            <p:cNvPr id="572" name="Freeform 185">
              <a:extLst>
                <a:ext uri="{FF2B5EF4-FFF2-40B4-BE49-F238E27FC236}">
                  <a16:creationId xmlns:a16="http://schemas.microsoft.com/office/drawing/2014/main" id="{1888830E-8337-9C34-10A2-561F4B693E7D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573" name="TextBox 186">
              <a:extLst>
                <a:ext uri="{FF2B5EF4-FFF2-40B4-BE49-F238E27FC236}">
                  <a16:creationId xmlns:a16="http://schemas.microsoft.com/office/drawing/2014/main" id="{A2C596F5-1144-F3FB-A282-048C4BEB14D9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574" name="Picture Placeholder 87">
            <a:extLst>
              <a:ext uri="{FF2B5EF4-FFF2-40B4-BE49-F238E27FC236}">
                <a16:creationId xmlns:a16="http://schemas.microsoft.com/office/drawing/2014/main" id="{DEC0DF3F-2634-7482-139B-68A0F904D651}"/>
              </a:ext>
            </a:extLst>
          </p:cNvPr>
          <p:cNvSpPr>
            <a:spLocks noGrp="1"/>
          </p:cNvSpPr>
          <p:nvPr>
            <p:ph type="pic" sz="quarter" idx="140" hasCustomPrompt="1"/>
          </p:nvPr>
        </p:nvSpPr>
        <p:spPr>
          <a:xfrm>
            <a:off x="4863374" y="7634386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575" name="Text Placeholder 79">
            <a:extLst>
              <a:ext uri="{FF2B5EF4-FFF2-40B4-BE49-F238E27FC236}">
                <a16:creationId xmlns:a16="http://schemas.microsoft.com/office/drawing/2014/main" id="{DB8F44B6-4BCA-3CCB-F902-A7CD309DF0D3}"/>
              </a:ext>
            </a:extLst>
          </p:cNvPr>
          <p:cNvSpPr>
            <a:spLocks noGrp="1"/>
          </p:cNvSpPr>
          <p:nvPr>
            <p:ph type="body" sz="quarter" idx="141" hasCustomPrompt="1"/>
          </p:nvPr>
        </p:nvSpPr>
        <p:spPr>
          <a:xfrm>
            <a:off x="4861397" y="7282540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576" name="Text Placeholder 85">
            <a:extLst>
              <a:ext uri="{FF2B5EF4-FFF2-40B4-BE49-F238E27FC236}">
                <a16:creationId xmlns:a16="http://schemas.microsoft.com/office/drawing/2014/main" id="{82445857-F9CE-C4E1-CBAC-6F40A82C0EC6}"/>
              </a:ext>
            </a:extLst>
          </p:cNvPr>
          <p:cNvSpPr>
            <a:spLocks noGrp="1"/>
          </p:cNvSpPr>
          <p:nvPr>
            <p:ph type="body" sz="quarter" idx="142" hasCustomPrompt="1"/>
          </p:nvPr>
        </p:nvSpPr>
        <p:spPr>
          <a:xfrm>
            <a:off x="4862928" y="7455422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577" name="Text Placeholder 67">
            <a:extLst>
              <a:ext uri="{FF2B5EF4-FFF2-40B4-BE49-F238E27FC236}">
                <a16:creationId xmlns:a16="http://schemas.microsoft.com/office/drawing/2014/main" id="{602D78C6-3FDD-CB11-229A-E1991782FDD2}"/>
              </a:ext>
            </a:extLst>
          </p:cNvPr>
          <p:cNvSpPr>
            <a:spLocks noGrp="1"/>
          </p:cNvSpPr>
          <p:nvPr>
            <p:ph type="body" sz="quarter" idx="143" hasCustomPrompt="1"/>
          </p:nvPr>
        </p:nvSpPr>
        <p:spPr>
          <a:xfrm>
            <a:off x="4997613" y="8847684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578" name="Group 187">
            <a:extLst>
              <a:ext uri="{FF2B5EF4-FFF2-40B4-BE49-F238E27FC236}">
                <a16:creationId xmlns:a16="http://schemas.microsoft.com/office/drawing/2014/main" id="{E6F024C3-CA88-0D9E-9E53-9CE4358ADAA6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823938" y="8616325"/>
            <a:ext cx="942899" cy="183132"/>
            <a:chOff x="0" y="0"/>
            <a:chExt cx="2142147" cy="416052"/>
          </a:xfrm>
        </p:grpSpPr>
        <p:sp>
          <p:nvSpPr>
            <p:cNvPr id="579" name="Freeform 188">
              <a:extLst>
                <a:ext uri="{FF2B5EF4-FFF2-40B4-BE49-F238E27FC236}">
                  <a16:creationId xmlns:a16="http://schemas.microsoft.com/office/drawing/2014/main" id="{60972F87-4AE2-F327-2CCB-D4532080CD30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580" name="Freeform 189">
              <a:extLst>
                <a:ext uri="{FF2B5EF4-FFF2-40B4-BE49-F238E27FC236}">
                  <a16:creationId xmlns:a16="http://schemas.microsoft.com/office/drawing/2014/main" id="{06CA2959-A49B-F2E5-4567-5166BB17CE21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581" name="Freeform 190">
              <a:extLst>
                <a:ext uri="{FF2B5EF4-FFF2-40B4-BE49-F238E27FC236}">
                  <a16:creationId xmlns:a16="http://schemas.microsoft.com/office/drawing/2014/main" id="{C9C7E59F-E8EA-1104-AF9B-3612544172C9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582" name="Group 220">
            <a:extLst>
              <a:ext uri="{FF2B5EF4-FFF2-40B4-BE49-F238E27FC236}">
                <a16:creationId xmlns:a16="http://schemas.microsoft.com/office/drawing/2014/main" id="{5CC32768-4A43-0307-E789-1C229E9DAC85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902081" y="8851004"/>
            <a:ext cx="95543" cy="136008"/>
            <a:chOff x="0" y="0"/>
            <a:chExt cx="217068" cy="308991"/>
          </a:xfrm>
        </p:grpSpPr>
        <p:sp>
          <p:nvSpPr>
            <p:cNvPr id="583" name="Freeform 221">
              <a:extLst>
                <a:ext uri="{FF2B5EF4-FFF2-40B4-BE49-F238E27FC236}">
                  <a16:creationId xmlns:a16="http://schemas.microsoft.com/office/drawing/2014/main" id="{AAB980CB-7F3E-244E-88BE-9EE3C4309D54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584" name="Text Placeholder 89">
            <a:extLst>
              <a:ext uri="{FF2B5EF4-FFF2-40B4-BE49-F238E27FC236}">
                <a16:creationId xmlns:a16="http://schemas.microsoft.com/office/drawing/2014/main" id="{02E5C9BE-BA41-BADB-3831-C1C86E13C00E}"/>
              </a:ext>
            </a:extLst>
          </p:cNvPr>
          <p:cNvSpPr>
            <a:spLocks noGrp="1"/>
          </p:cNvSpPr>
          <p:nvPr>
            <p:ph type="body" sz="quarter" idx="144" hasCustomPrompt="1"/>
          </p:nvPr>
        </p:nvSpPr>
        <p:spPr>
          <a:xfrm>
            <a:off x="4861397" y="8648978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89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 peo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84">
            <a:extLst>
              <a:ext uri="{FF2B5EF4-FFF2-40B4-BE49-F238E27FC236}">
                <a16:creationId xmlns:a16="http://schemas.microsoft.com/office/drawing/2014/main" id="{E28A8B0B-92D1-9E27-3B0D-851576223A06}"/>
              </a:ext>
            </a:extLst>
          </p:cNvPr>
          <p:cNvGrpSpPr/>
          <p:nvPr/>
        </p:nvGrpSpPr>
        <p:grpSpPr>
          <a:xfrm>
            <a:off x="597129" y="1660659"/>
            <a:ext cx="851600" cy="1165127"/>
            <a:chOff x="0" y="0"/>
            <a:chExt cx="490256" cy="670749"/>
          </a:xfrm>
        </p:grpSpPr>
        <p:sp>
          <p:nvSpPr>
            <p:cNvPr id="479" name="Freeform 185">
              <a:extLst>
                <a:ext uri="{FF2B5EF4-FFF2-40B4-BE49-F238E27FC236}">
                  <a16:creationId xmlns:a16="http://schemas.microsoft.com/office/drawing/2014/main" id="{A8E8DE7E-B3E7-B4C3-63CC-9DFAD282C2A2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480" name="TextBox 186">
              <a:extLst>
                <a:ext uri="{FF2B5EF4-FFF2-40B4-BE49-F238E27FC236}">
                  <a16:creationId xmlns:a16="http://schemas.microsoft.com/office/drawing/2014/main" id="{51512AE1-5FF8-8499-BBE3-CBB2290FD7FE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6DF69D7E-3DE5-E271-04D5-AF6FD1721E6B}"/>
              </a:ext>
            </a:extLst>
          </p:cNvPr>
          <p:cNvGrpSpPr/>
          <p:nvPr userDrawn="1"/>
        </p:nvGrpSpPr>
        <p:grpSpPr>
          <a:xfrm>
            <a:off x="401449" y="152400"/>
            <a:ext cx="6055103" cy="765599"/>
            <a:chOff x="381630" y="609600"/>
            <a:chExt cx="6055103" cy="765599"/>
          </a:xfrm>
        </p:grpSpPr>
        <p:grpSp>
          <p:nvGrpSpPr>
            <p:cNvPr id="7" name="Group 2">
              <a:extLst>
                <a:ext uri="{FF2B5EF4-FFF2-40B4-BE49-F238E27FC236}">
                  <a16:creationId xmlns:a16="http://schemas.microsoft.com/office/drawing/2014/main" id="{EDB0AF1C-7F9E-EB1F-89CA-C2EA5D73418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81630" y="609600"/>
              <a:ext cx="941620" cy="765599"/>
              <a:chOff x="0" y="0"/>
              <a:chExt cx="2557920" cy="2079765"/>
            </a:xfrm>
          </p:grpSpPr>
          <p:sp>
            <p:nvSpPr>
              <p:cNvPr id="37" name="Freeform 3">
                <a:extLst>
                  <a:ext uri="{FF2B5EF4-FFF2-40B4-BE49-F238E27FC236}">
                    <a16:creationId xmlns:a16="http://schemas.microsoft.com/office/drawing/2014/main" id="{44DA2581-199E-EE5A-D447-D191C84616CE}"/>
                  </a:ext>
                </a:extLst>
              </p:cNvPr>
              <p:cNvSpPr/>
              <p:nvPr/>
            </p:nvSpPr>
            <p:spPr>
              <a:xfrm>
                <a:off x="63500" y="63500"/>
                <a:ext cx="1372108" cy="1952752"/>
              </a:xfrm>
              <a:custGeom>
                <a:avLst/>
                <a:gdLst/>
                <a:ahLst/>
                <a:cxnLst/>
                <a:rect l="l" t="t" r="r" b="b"/>
                <a:pathLst>
                  <a:path w="1372108" h="1952752">
                    <a:moveTo>
                      <a:pt x="1372108" y="210439"/>
                    </a:moveTo>
                    <a:lnTo>
                      <a:pt x="267589" y="1952752"/>
                    </a:lnTo>
                    <a:lnTo>
                      <a:pt x="0" y="1952752"/>
                    </a:lnTo>
                    <a:lnTo>
                      <a:pt x="1238631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8" name="Freeform 4">
                <a:extLst>
                  <a:ext uri="{FF2B5EF4-FFF2-40B4-BE49-F238E27FC236}">
                    <a16:creationId xmlns:a16="http://schemas.microsoft.com/office/drawing/2014/main" id="{C6DBFCBE-7784-6CF9-1152-79FB5E99E9CD}"/>
                  </a:ext>
                </a:extLst>
              </p:cNvPr>
              <p:cNvSpPr/>
              <p:nvPr/>
            </p:nvSpPr>
            <p:spPr>
              <a:xfrm>
                <a:off x="427355" y="349758"/>
                <a:ext cx="1104519" cy="1666494"/>
              </a:xfrm>
              <a:custGeom>
                <a:avLst/>
                <a:gdLst/>
                <a:ahLst/>
                <a:cxnLst/>
                <a:rect l="l" t="t" r="r" b="b"/>
                <a:pathLst>
                  <a:path w="1104519" h="1666494">
                    <a:moveTo>
                      <a:pt x="1104519" y="75946"/>
                    </a:moveTo>
                    <a:lnTo>
                      <a:pt x="96139" y="1666494"/>
                    </a:lnTo>
                    <a:lnTo>
                      <a:pt x="0" y="1666494"/>
                    </a:lnTo>
                    <a:lnTo>
                      <a:pt x="1056386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9" name="Freeform 5">
                <a:extLst>
                  <a:ext uri="{FF2B5EF4-FFF2-40B4-BE49-F238E27FC236}">
                    <a16:creationId xmlns:a16="http://schemas.microsoft.com/office/drawing/2014/main" id="{14E3C689-339A-88A3-BB19-D025AB2DFD6D}"/>
                  </a:ext>
                </a:extLst>
              </p:cNvPr>
              <p:cNvSpPr/>
              <p:nvPr/>
            </p:nvSpPr>
            <p:spPr>
              <a:xfrm>
                <a:off x="619760" y="501523"/>
                <a:ext cx="1008380" cy="1514729"/>
              </a:xfrm>
              <a:custGeom>
                <a:avLst/>
                <a:gdLst/>
                <a:ahLst/>
                <a:cxnLst/>
                <a:rect l="l" t="t" r="r" b="b"/>
                <a:pathLst>
                  <a:path w="1008380" h="1514729">
                    <a:moveTo>
                      <a:pt x="1008380" y="75819"/>
                    </a:moveTo>
                    <a:lnTo>
                      <a:pt x="96266" y="1514729"/>
                    </a:lnTo>
                    <a:lnTo>
                      <a:pt x="0" y="1514729"/>
                    </a:lnTo>
                    <a:lnTo>
                      <a:pt x="960247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0" name="Freeform 6">
                <a:extLst>
                  <a:ext uri="{FF2B5EF4-FFF2-40B4-BE49-F238E27FC236}">
                    <a16:creationId xmlns:a16="http://schemas.microsoft.com/office/drawing/2014/main" id="{8A9A4C90-D29D-399B-A811-FE1A04570E93}"/>
                  </a:ext>
                </a:extLst>
              </p:cNvPr>
              <p:cNvSpPr/>
              <p:nvPr/>
            </p:nvSpPr>
            <p:spPr>
              <a:xfrm>
                <a:off x="812038" y="653288"/>
                <a:ext cx="912368" cy="1362964"/>
              </a:xfrm>
              <a:custGeom>
                <a:avLst/>
                <a:gdLst/>
                <a:ahLst/>
                <a:cxnLst/>
                <a:rect l="l" t="t" r="r" b="b"/>
                <a:pathLst>
                  <a:path w="912368" h="1362964">
                    <a:moveTo>
                      <a:pt x="912368" y="75819"/>
                    </a:moveTo>
                    <a:lnTo>
                      <a:pt x="96266" y="1362964"/>
                    </a:lnTo>
                    <a:lnTo>
                      <a:pt x="0" y="1362964"/>
                    </a:lnTo>
                    <a:lnTo>
                      <a:pt x="864235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1" name="Freeform 7">
                <a:extLst>
                  <a:ext uri="{FF2B5EF4-FFF2-40B4-BE49-F238E27FC236}">
                    <a16:creationId xmlns:a16="http://schemas.microsoft.com/office/drawing/2014/main" id="{73EF8E18-6CB1-6DF7-0F6B-A70C65464237}"/>
                  </a:ext>
                </a:extLst>
              </p:cNvPr>
              <p:cNvSpPr/>
              <p:nvPr/>
            </p:nvSpPr>
            <p:spPr>
              <a:xfrm>
                <a:off x="1004570" y="805180"/>
                <a:ext cx="815975" cy="1211072"/>
              </a:xfrm>
              <a:custGeom>
                <a:avLst/>
                <a:gdLst/>
                <a:ahLst/>
                <a:cxnLst/>
                <a:rect l="l" t="t" r="r" b="b"/>
                <a:pathLst>
                  <a:path w="815975" h="1211072">
                    <a:moveTo>
                      <a:pt x="815975" y="75692"/>
                    </a:moveTo>
                    <a:lnTo>
                      <a:pt x="96139" y="1211072"/>
                    </a:lnTo>
                    <a:lnTo>
                      <a:pt x="0" y="1211072"/>
                    </a:lnTo>
                    <a:lnTo>
                      <a:pt x="767969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2" name="Freeform 8">
                <a:extLst>
                  <a:ext uri="{FF2B5EF4-FFF2-40B4-BE49-F238E27FC236}">
                    <a16:creationId xmlns:a16="http://schemas.microsoft.com/office/drawing/2014/main" id="{DFF34160-02E5-4682-9C50-5F0E4875963F}"/>
                  </a:ext>
                </a:extLst>
              </p:cNvPr>
              <p:cNvSpPr/>
              <p:nvPr/>
            </p:nvSpPr>
            <p:spPr>
              <a:xfrm>
                <a:off x="1196975" y="956691"/>
                <a:ext cx="719709" cy="1059561"/>
              </a:xfrm>
              <a:custGeom>
                <a:avLst/>
                <a:gdLst/>
                <a:ahLst/>
                <a:cxnLst/>
                <a:rect l="l" t="t" r="r" b="b"/>
                <a:pathLst>
                  <a:path w="719709" h="1059561">
                    <a:moveTo>
                      <a:pt x="719709" y="75946"/>
                    </a:moveTo>
                    <a:lnTo>
                      <a:pt x="96139" y="1059561"/>
                    </a:lnTo>
                    <a:lnTo>
                      <a:pt x="0" y="1059561"/>
                    </a:lnTo>
                    <a:lnTo>
                      <a:pt x="671703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3" name="Freeform 9">
                <a:extLst>
                  <a:ext uri="{FF2B5EF4-FFF2-40B4-BE49-F238E27FC236}">
                    <a16:creationId xmlns:a16="http://schemas.microsoft.com/office/drawing/2014/main" id="{0A58EA7C-47D9-62DA-1177-AE2F66DD29BE}"/>
                  </a:ext>
                </a:extLst>
              </p:cNvPr>
              <p:cNvSpPr/>
              <p:nvPr/>
            </p:nvSpPr>
            <p:spPr>
              <a:xfrm>
                <a:off x="1389380" y="1108456"/>
                <a:ext cx="623570" cy="907796"/>
              </a:xfrm>
              <a:custGeom>
                <a:avLst/>
                <a:gdLst/>
                <a:ahLst/>
                <a:cxnLst/>
                <a:rect l="l" t="t" r="r" b="b"/>
                <a:pathLst>
                  <a:path w="623570" h="907796">
                    <a:moveTo>
                      <a:pt x="623570" y="75946"/>
                    </a:moveTo>
                    <a:lnTo>
                      <a:pt x="96139" y="907796"/>
                    </a:lnTo>
                    <a:lnTo>
                      <a:pt x="0" y="907796"/>
                    </a:lnTo>
                    <a:lnTo>
                      <a:pt x="575564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4" name="Freeform 10">
                <a:extLst>
                  <a:ext uri="{FF2B5EF4-FFF2-40B4-BE49-F238E27FC236}">
                    <a16:creationId xmlns:a16="http://schemas.microsoft.com/office/drawing/2014/main" id="{F47F8B13-20CC-6B3B-DC20-36F7F96957A8}"/>
                  </a:ext>
                </a:extLst>
              </p:cNvPr>
              <p:cNvSpPr/>
              <p:nvPr/>
            </p:nvSpPr>
            <p:spPr>
              <a:xfrm>
                <a:off x="1581658" y="1260221"/>
                <a:ext cx="527431" cy="756031"/>
              </a:xfrm>
              <a:custGeom>
                <a:avLst/>
                <a:gdLst/>
                <a:ahLst/>
                <a:cxnLst/>
                <a:rect l="l" t="t" r="r" b="b"/>
                <a:pathLst>
                  <a:path w="527431" h="756031">
                    <a:moveTo>
                      <a:pt x="527431" y="75819"/>
                    </a:moveTo>
                    <a:lnTo>
                      <a:pt x="96139" y="756031"/>
                    </a:lnTo>
                    <a:lnTo>
                      <a:pt x="0" y="756031"/>
                    </a:lnTo>
                    <a:lnTo>
                      <a:pt x="479425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5" name="Freeform 11">
                <a:extLst>
                  <a:ext uri="{FF2B5EF4-FFF2-40B4-BE49-F238E27FC236}">
                    <a16:creationId xmlns:a16="http://schemas.microsoft.com/office/drawing/2014/main" id="{AD1369D2-002B-1DBF-692F-812898BC6CAB}"/>
                  </a:ext>
                </a:extLst>
              </p:cNvPr>
              <p:cNvSpPr/>
              <p:nvPr/>
            </p:nvSpPr>
            <p:spPr>
              <a:xfrm>
                <a:off x="1774063" y="1411859"/>
                <a:ext cx="431165" cy="604393"/>
              </a:xfrm>
              <a:custGeom>
                <a:avLst/>
                <a:gdLst/>
                <a:ahLst/>
                <a:cxnLst/>
                <a:rect l="l" t="t" r="r" b="b"/>
                <a:pathLst>
                  <a:path w="431165" h="604393">
                    <a:moveTo>
                      <a:pt x="431165" y="75819"/>
                    </a:moveTo>
                    <a:lnTo>
                      <a:pt x="96139" y="604393"/>
                    </a:lnTo>
                    <a:lnTo>
                      <a:pt x="0" y="604393"/>
                    </a:lnTo>
                    <a:lnTo>
                      <a:pt x="383159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6" name="Freeform 12">
                <a:extLst>
                  <a:ext uri="{FF2B5EF4-FFF2-40B4-BE49-F238E27FC236}">
                    <a16:creationId xmlns:a16="http://schemas.microsoft.com/office/drawing/2014/main" id="{68091D8F-E38F-9BFF-A4D0-75AE3983E297}"/>
                  </a:ext>
                </a:extLst>
              </p:cNvPr>
              <p:cNvSpPr/>
              <p:nvPr/>
            </p:nvSpPr>
            <p:spPr>
              <a:xfrm>
                <a:off x="1966468" y="1563370"/>
                <a:ext cx="335026" cy="452882"/>
              </a:xfrm>
              <a:custGeom>
                <a:avLst/>
                <a:gdLst/>
                <a:ahLst/>
                <a:cxnLst/>
                <a:rect l="l" t="t" r="r" b="b"/>
                <a:pathLst>
                  <a:path w="335026" h="452882">
                    <a:moveTo>
                      <a:pt x="335026" y="75946"/>
                    </a:moveTo>
                    <a:lnTo>
                      <a:pt x="96266" y="452882"/>
                    </a:lnTo>
                    <a:lnTo>
                      <a:pt x="0" y="452882"/>
                    </a:lnTo>
                    <a:lnTo>
                      <a:pt x="286893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7" name="Freeform 13">
                <a:extLst>
                  <a:ext uri="{FF2B5EF4-FFF2-40B4-BE49-F238E27FC236}">
                    <a16:creationId xmlns:a16="http://schemas.microsoft.com/office/drawing/2014/main" id="{2E9B42EA-2E52-5C8B-B196-FD405BF2C99F}"/>
                  </a:ext>
                </a:extLst>
              </p:cNvPr>
              <p:cNvSpPr/>
              <p:nvPr/>
            </p:nvSpPr>
            <p:spPr>
              <a:xfrm>
                <a:off x="2158873" y="1715135"/>
                <a:ext cx="238887" cy="301117"/>
              </a:xfrm>
              <a:custGeom>
                <a:avLst/>
                <a:gdLst/>
                <a:ahLst/>
                <a:cxnLst/>
                <a:rect l="l" t="t" r="r" b="b"/>
                <a:pathLst>
                  <a:path w="238887" h="301117">
                    <a:moveTo>
                      <a:pt x="238887" y="76073"/>
                    </a:moveTo>
                    <a:lnTo>
                      <a:pt x="96266" y="301117"/>
                    </a:lnTo>
                    <a:lnTo>
                      <a:pt x="0" y="301117"/>
                    </a:lnTo>
                    <a:lnTo>
                      <a:pt x="190754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48" name="Freeform 14">
                <a:extLst>
                  <a:ext uri="{FF2B5EF4-FFF2-40B4-BE49-F238E27FC236}">
                    <a16:creationId xmlns:a16="http://schemas.microsoft.com/office/drawing/2014/main" id="{AD86B335-3967-2124-E690-BB0C350750E8}"/>
                  </a:ext>
                </a:extLst>
              </p:cNvPr>
              <p:cNvSpPr/>
              <p:nvPr/>
            </p:nvSpPr>
            <p:spPr>
              <a:xfrm>
                <a:off x="2351405" y="1867027"/>
                <a:ext cx="143002" cy="149225"/>
              </a:xfrm>
              <a:custGeom>
                <a:avLst/>
                <a:gdLst/>
                <a:ahLst/>
                <a:cxnLst/>
                <a:rect l="l" t="t" r="r" b="b"/>
                <a:pathLst>
                  <a:path w="143002" h="149225">
                    <a:moveTo>
                      <a:pt x="143002" y="76581"/>
                    </a:moveTo>
                    <a:lnTo>
                      <a:pt x="143002" y="76708"/>
                    </a:lnTo>
                    <a:lnTo>
                      <a:pt x="97028" y="149225"/>
                    </a:lnTo>
                    <a:lnTo>
                      <a:pt x="0" y="149225"/>
                    </a:lnTo>
                    <a:lnTo>
                      <a:pt x="94488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8" name="Group 17">
              <a:extLst>
                <a:ext uri="{FF2B5EF4-FFF2-40B4-BE49-F238E27FC236}">
                  <a16:creationId xmlns:a16="http://schemas.microsoft.com/office/drawing/2014/main" id="{BFDD54D1-7D0A-6064-89AC-502A1FE6082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506078" y="1175057"/>
              <a:ext cx="250121" cy="127438"/>
              <a:chOff x="0" y="0"/>
              <a:chExt cx="679463" cy="346189"/>
            </a:xfrm>
          </p:grpSpPr>
          <p:sp>
            <p:nvSpPr>
              <p:cNvPr id="35" name="Freeform 18">
                <a:extLst>
                  <a:ext uri="{FF2B5EF4-FFF2-40B4-BE49-F238E27FC236}">
                    <a16:creationId xmlns:a16="http://schemas.microsoft.com/office/drawing/2014/main" id="{E3AC879A-5CA7-D87A-C6ED-AB251A99F669}"/>
                  </a:ext>
                </a:extLst>
              </p:cNvPr>
              <p:cNvSpPr/>
              <p:nvPr/>
            </p:nvSpPr>
            <p:spPr>
              <a:xfrm>
                <a:off x="63500" y="63500"/>
                <a:ext cx="248666" cy="219075"/>
              </a:xfrm>
              <a:custGeom>
                <a:avLst/>
                <a:gdLst/>
                <a:ahLst/>
                <a:cxnLst/>
                <a:rect l="l" t="t" r="r" b="b"/>
                <a:pathLst>
                  <a:path w="248666" h="219075">
                    <a:moveTo>
                      <a:pt x="0" y="109093"/>
                    </a:moveTo>
                    <a:lnTo>
                      <a:pt x="0" y="0"/>
                    </a:lnTo>
                    <a:lnTo>
                      <a:pt x="40259" y="0"/>
                    </a:lnTo>
                    <a:lnTo>
                      <a:pt x="40259" y="107950"/>
                    </a:lnTo>
                    <a:cubicBezTo>
                      <a:pt x="40259" y="146685"/>
                      <a:pt x="55880" y="184912"/>
                      <a:pt x="124460" y="184912"/>
                    </a:cubicBezTo>
                    <a:cubicBezTo>
                      <a:pt x="192786" y="184912"/>
                      <a:pt x="208407" y="146431"/>
                      <a:pt x="208407" y="107950"/>
                    </a:cubicBezTo>
                    <a:lnTo>
                      <a:pt x="208407" y="0"/>
                    </a:lnTo>
                    <a:lnTo>
                      <a:pt x="248666" y="0"/>
                    </a:lnTo>
                    <a:lnTo>
                      <a:pt x="248666" y="109093"/>
                    </a:lnTo>
                    <a:cubicBezTo>
                      <a:pt x="248666" y="174371"/>
                      <a:pt x="216789" y="219075"/>
                      <a:pt x="124460" y="219075"/>
                    </a:cubicBezTo>
                    <a:cubicBezTo>
                      <a:pt x="31877" y="219075"/>
                      <a:pt x="0" y="174244"/>
                      <a:pt x="0" y="109093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6" name="Freeform 19">
                <a:extLst>
                  <a:ext uri="{FF2B5EF4-FFF2-40B4-BE49-F238E27FC236}">
                    <a16:creationId xmlns:a16="http://schemas.microsoft.com/office/drawing/2014/main" id="{C4DA020A-BC56-8402-5C27-A135BB426A9E}"/>
                  </a:ext>
                </a:extLst>
              </p:cNvPr>
              <p:cNvSpPr/>
              <p:nvPr/>
            </p:nvSpPr>
            <p:spPr>
              <a:xfrm>
                <a:off x="355600" y="63500"/>
                <a:ext cx="260350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60350" h="213106">
                    <a:moveTo>
                      <a:pt x="0" y="0"/>
                    </a:moveTo>
                    <a:lnTo>
                      <a:pt x="59182" y="0"/>
                    </a:lnTo>
                    <a:lnTo>
                      <a:pt x="220345" y="176784"/>
                    </a:lnTo>
                    <a:lnTo>
                      <a:pt x="220345" y="0"/>
                    </a:lnTo>
                    <a:lnTo>
                      <a:pt x="260350" y="0"/>
                    </a:lnTo>
                    <a:lnTo>
                      <a:pt x="260350" y="213106"/>
                    </a:lnTo>
                    <a:lnTo>
                      <a:pt x="201422" y="213106"/>
                    </a:lnTo>
                    <a:lnTo>
                      <a:pt x="40259" y="36322"/>
                    </a:lnTo>
                    <a:lnTo>
                      <a:pt x="40259" y="213106"/>
                    </a:ln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9" name="Group 20">
              <a:extLst>
                <a:ext uri="{FF2B5EF4-FFF2-40B4-BE49-F238E27FC236}">
                  <a16:creationId xmlns:a16="http://schemas.microsoft.com/office/drawing/2014/main" id="{CFDBD551-77AD-8716-168F-B509F1822F4C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769180" y="1173068"/>
              <a:ext cx="793372" cy="129423"/>
              <a:chOff x="0" y="0"/>
              <a:chExt cx="2155203" cy="351574"/>
            </a:xfrm>
          </p:grpSpPr>
          <p:sp>
            <p:nvSpPr>
              <p:cNvPr id="27" name="Freeform 21">
                <a:extLst>
                  <a:ext uri="{FF2B5EF4-FFF2-40B4-BE49-F238E27FC236}">
                    <a16:creationId xmlns:a16="http://schemas.microsoft.com/office/drawing/2014/main" id="{A720F2F7-77F0-6EF3-C4FC-42B95582BC5A}"/>
                  </a:ext>
                </a:extLst>
              </p:cNvPr>
              <p:cNvSpPr/>
              <p:nvPr/>
            </p:nvSpPr>
            <p:spPr>
              <a:xfrm>
                <a:off x="63500" y="63500"/>
                <a:ext cx="254635" cy="224536"/>
              </a:xfrm>
              <a:custGeom>
                <a:avLst/>
                <a:gdLst/>
                <a:ahLst/>
                <a:cxnLst/>
                <a:rect l="l" t="t" r="r" b="b"/>
                <a:pathLst>
                  <a:path w="254635" h="224536">
                    <a:moveTo>
                      <a:pt x="0" y="147320"/>
                    </a:moveTo>
                    <a:lnTo>
                      <a:pt x="41783" y="147320"/>
                    </a:lnTo>
                    <a:cubicBezTo>
                      <a:pt x="41783" y="181356"/>
                      <a:pt x="68834" y="194564"/>
                      <a:pt x="133477" y="194564"/>
                    </a:cubicBezTo>
                    <a:cubicBezTo>
                      <a:pt x="189738" y="194564"/>
                      <a:pt x="213106" y="185293"/>
                      <a:pt x="213106" y="159639"/>
                    </a:cubicBezTo>
                    <a:cubicBezTo>
                      <a:pt x="213106" y="134366"/>
                      <a:pt x="195707" y="130810"/>
                      <a:pt x="131318" y="126619"/>
                    </a:cubicBezTo>
                    <a:lnTo>
                      <a:pt x="119253" y="125730"/>
                    </a:lnTo>
                    <a:cubicBezTo>
                      <a:pt x="35687" y="120650"/>
                      <a:pt x="6223" y="103759"/>
                      <a:pt x="6223" y="60452"/>
                    </a:cubicBezTo>
                    <a:cubicBezTo>
                      <a:pt x="6350" y="18034"/>
                      <a:pt x="47498" y="0"/>
                      <a:pt x="122428" y="0"/>
                    </a:cubicBezTo>
                    <a:cubicBezTo>
                      <a:pt x="203581" y="0"/>
                      <a:pt x="244475" y="24003"/>
                      <a:pt x="245745" y="73660"/>
                    </a:cubicBezTo>
                    <a:lnTo>
                      <a:pt x="204216" y="73660"/>
                    </a:lnTo>
                    <a:cubicBezTo>
                      <a:pt x="204216" y="40259"/>
                      <a:pt x="174371" y="30099"/>
                      <a:pt x="119126" y="30099"/>
                    </a:cubicBezTo>
                    <a:cubicBezTo>
                      <a:pt x="67437" y="30099"/>
                      <a:pt x="47879" y="38481"/>
                      <a:pt x="47879" y="60452"/>
                    </a:cubicBezTo>
                    <a:cubicBezTo>
                      <a:pt x="47879" y="85344"/>
                      <a:pt x="65913" y="90805"/>
                      <a:pt x="124841" y="94996"/>
                    </a:cubicBezTo>
                    <a:lnTo>
                      <a:pt x="137414" y="95885"/>
                    </a:lnTo>
                    <a:cubicBezTo>
                      <a:pt x="212852" y="101346"/>
                      <a:pt x="254635" y="107315"/>
                      <a:pt x="254635" y="158369"/>
                    </a:cubicBezTo>
                    <a:cubicBezTo>
                      <a:pt x="254635" y="208915"/>
                      <a:pt x="208915" y="224536"/>
                      <a:pt x="133477" y="224536"/>
                    </a:cubicBezTo>
                    <a:cubicBezTo>
                      <a:pt x="46863" y="224536"/>
                      <a:pt x="1524" y="205359"/>
                      <a:pt x="0" y="147320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8" name="Freeform 22">
                <a:extLst>
                  <a:ext uri="{FF2B5EF4-FFF2-40B4-BE49-F238E27FC236}">
                    <a16:creationId xmlns:a16="http://schemas.microsoft.com/office/drawing/2014/main" id="{8E28007B-3604-223F-561A-D72CB608E11B}"/>
                  </a:ext>
                </a:extLst>
              </p:cNvPr>
              <p:cNvSpPr/>
              <p:nvPr/>
            </p:nvSpPr>
            <p:spPr>
              <a:xfrm>
                <a:off x="319786" y="68961"/>
                <a:ext cx="281051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81051" h="213106">
                    <a:moveTo>
                      <a:pt x="120523" y="141224"/>
                    </a:moveTo>
                    <a:lnTo>
                      <a:pt x="0" y="0"/>
                    </a:lnTo>
                    <a:lnTo>
                      <a:pt x="50546" y="0"/>
                    </a:lnTo>
                    <a:lnTo>
                      <a:pt x="140716" y="107950"/>
                    </a:lnTo>
                    <a:lnTo>
                      <a:pt x="231140" y="0"/>
                    </a:lnTo>
                    <a:lnTo>
                      <a:pt x="281051" y="0"/>
                    </a:lnTo>
                    <a:lnTo>
                      <a:pt x="160782" y="141224"/>
                    </a:lnTo>
                    <a:lnTo>
                      <a:pt x="160782" y="213106"/>
                    </a:lnTo>
                    <a:lnTo>
                      <a:pt x="120523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9" name="Freeform 23">
                <a:extLst>
                  <a:ext uri="{FF2B5EF4-FFF2-40B4-BE49-F238E27FC236}">
                    <a16:creationId xmlns:a16="http://schemas.microsoft.com/office/drawing/2014/main" id="{028D3213-3C53-7524-FF5E-7958BAED7A3C}"/>
                  </a:ext>
                </a:extLst>
              </p:cNvPr>
              <p:cNvSpPr/>
              <p:nvPr/>
            </p:nvSpPr>
            <p:spPr>
              <a:xfrm>
                <a:off x="630809" y="68961"/>
                <a:ext cx="260350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60350" h="213106">
                    <a:moveTo>
                      <a:pt x="0" y="0"/>
                    </a:moveTo>
                    <a:lnTo>
                      <a:pt x="59182" y="0"/>
                    </a:lnTo>
                    <a:lnTo>
                      <a:pt x="220345" y="176784"/>
                    </a:lnTo>
                    <a:lnTo>
                      <a:pt x="220345" y="0"/>
                    </a:lnTo>
                    <a:lnTo>
                      <a:pt x="260350" y="0"/>
                    </a:lnTo>
                    <a:lnTo>
                      <a:pt x="260350" y="213106"/>
                    </a:lnTo>
                    <a:lnTo>
                      <a:pt x="201422" y="213106"/>
                    </a:lnTo>
                    <a:lnTo>
                      <a:pt x="40259" y="36322"/>
                    </a:lnTo>
                    <a:lnTo>
                      <a:pt x="40259" y="213106"/>
                    </a:ln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0" name="Freeform 24">
                <a:extLst>
                  <a:ext uri="{FF2B5EF4-FFF2-40B4-BE49-F238E27FC236}">
                    <a16:creationId xmlns:a16="http://schemas.microsoft.com/office/drawing/2014/main" id="{F28BEE19-371A-FB33-450E-47E3AE858096}"/>
                  </a:ext>
                </a:extLst>
              </p:cNvPr>
              <p:cNvSpPr/>
              <p:nvPr/>
            </p:nvSpPr>
            <p:spPr>
              <a:xfrm>
                <a:off x="942086" y="68961"/>
                <a:ext cx="251333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51333" h="213106">
                    <a:moveTo>
                      <a:pt x="123317" y="178816"/>
                    </a:moveTo>
                    <a:cubicBezTo>
                      <a:pt x="175895" y="178816"/>
                      <a:pt x="209931" y="150241"/>
                      <a:pt x="209931" y="106299"/>
                    </a:cubicBezTo>
                    <a:cubicBezTo>
                      <a:pt x="209931" y="62738"/>
                      <a:pt x="176022" y="34163"/>
                      <a:pt x="123317" y="34163"/>
                    </a:cubicBezTo>
                    <a:lnTo>
                      <a:pt x="40386" y="34163"/>
                    </a:lnTo>
                    <a:lnTo>
                      <a:pt x="40386" y="178816"/>
                    </a:lnTo>
                    <a:close/>
                    <a:moveTo>
                      <a:pt x="0" y="0"/>
                    </a:moveTo>
                    <a:lnTo>
                      <a:pt x="138938" y="0"/>
                    </a:lnTo>
                    <a:cubicBezTo>
                      <a:pt x="203581" y="0"/>
                      <a:pt x="251333" y="45085"/>
                      <a:pt x="251333" y="106426"/>
                    </a:cubicBezTo>
                    <a:cubicBezTo>
                      <a:pt x="251333" y="167767"/>
                      <a:pt x="203581" y="213106"/>
                      <a:pt x="138938" y="213106"/>
                    </a:cubicBez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1" name="Freeform 25">
                <a:extLst>
                  <a:ext uri="{FF2B5EF4-FFF2-40B4-BE49-F238E27FC236}">
                    <a16:creationId xmlns:a16="http://schemas.microsoft.com/office/drawing/2014/main" id="{582222EC-B1C3-0E6B-FD30-667264F00638}"/>
                  </a:ext>
                </a:extLst>
              </p:cNvPr>
              <p:cNvSpPr/>
              <p:nvPr/>
            </p:nvSpPr>
            <p:spPr>
              <a:xfrm>
                <a:off x="1232154" y="68961"/>
                <a:ext cx="40259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40259" h="213106">
                    <a:moveTo>
                      <a:pt x="0" y="0"/>
                    </a:moveTo>
                    <a:lnTo>
                      <a:pt x="40259" y="0"/>
                    </a:lnTo>
                    <a:lnTo>
                      <a:pt x="40259" y="213106"/>
                    </a:ln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2" name="Freeform 26">
                <a:extLst>
                  <a:ext uri="{FF2B5EF4-FFF2-40B4-BE49-F238E27FC236}">
                    <a16:creationId xmlns:a16="http://schemas.microsoft.com/office/drawing/2014/main" id="{61834F44-64E0-84C3-8625-3D64931656C1}"/>
                  </a:ext>
                </a:extLst>
              </p:cNvPr>
              <p:cNvSpPr/>
              <p:nvPr/>
            </p:nvSpPr>
            <p:spPr>
              <a:xfrm>
                <a:off x="1311021" y="63627"/>
                <a:ext cx="271526" cy="224409"/>
              </a:xfrm>
              <a:custGeom>
                <a:avLst/>
                <a:gdLst/>
                <a:ahLst/>
                <a:cxnLst/>
                <a:rect l="l" t="t" r="r" b="b"/>
                <a:pathLst>
                  <a:path w="271526" h="224409">
                    <a:moveTo>
                      <a:pt x="0" y="111760"/>
                    </a:moveTo>
                    <a:cubicBezTo>
                      <a:pt x="0" y="43815"/>
                      <a:pt x="57404" y="0"/>
                      <a:pt x="138938" y="0"/>
                    </a:cubicBezTo>
                    <a:cubicBezTo>
                      <a:pt x="211709" y="0"/>
                      <a:pt x="265176" y="36957"/>
                      <a:pt x="271526" y="86233"/>
                    </a:cubicBezTo>
                    <a:lnTo>
                      <a:pt x="229108" y="86233"/>
                    </a:lnTo>
                    <a:cubicBezTo>
                      <a:pt x="224028" y="60960"/>
                      <a:pt x="190881" y="33909"/>
                      <a:pt x="138938" y="33909"/>
                    </a:cubicBezTo>
                    <a:cubicBezTo>
                      <a:pt x="80010" y="33909"/>
                      <a:pt x="41783" y="66421"/>
                      <a:pt x="41783" y="111760"/>
                    </a:cubicBezTo>
                    <a:cubicBezTo>
                      <a:pt x="41783" y="157480"/>
                      <a:pt x="80010" y="190246"/>
                      <a:pt x="138938" y="190246"/>
                    </a:cubicBezTo>
                    <a:cubicBezTo>
                      <a:pt x="191008" y="190246"/>
                      <a:pt x="224028" y="162941"/>
                      <a:pt x="229108" y="137287"/>
                    </a:cubicBezTo>
                    <a:lnTo>
                      <a:pt x="271526" y="137287"/>
                    </a:lnTo>
                    <a:cubicBezTo>
                      <a:pt x="265557" y="187198"/>
                      <a:pt x="211709" y="224409"/>
                      <a:pt x="138938" y="224409"/>
                    </a:cubicBezTo>
                    <a:cubicBezTo>
                      <a:pt x="57404" y="224409"/>
                      <a:pt x="0" y="179959"/>
                      <a:pt x="0" y="111633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3" name="Freeform 27">
                <a:extLst>
                  <a:ext uri="{FF2B5EF4-FFF2-40B4-BE49-F238E27FC236}">
                    <a16:creationId xmlns:a16="http://schemas.microsoft.com/office/drawing/2014/main" id="{C1DA50BC-DFF3-14EB-A67B-5B53ACDADA03}"/>
                  </a:ext>
                </a:extLst>
              </p:cNvPr>
              <p:cNvSpPr/>
              <p:nvPr/>
            </p:nvSpPr>
            <p:spPr>
              <a:xfrm>
                <a:off x="1588262" y="68961"/>
                <a:ext cx="286893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86893" h="213106">
                    <a:moveTo>
                      <a:pt x="201422" y="134366"/>
                    </a:moveTo>
                    <a:lnTo>
                      <a:pt x="143764" y="26416"/>
                    </a:lnTo>
                    <a:lnTo>
                      <a:pt x="85725" y="134366"/>
                    </a:lnTo>
                    <a:close/>
                    <a:moveTo>
                      <a:pt x="118237" y="0"/>
                    </a:moveTo>
                    <a:lnTo>
                      <a:pt x="169291" y="0"/>
                    </a:lnTo>
                    <a:lnTo>
                      <a:pt x="286893" y="213106"/>
                    </a:lnTo>
                    <a:lnTo>
                      <a:pt x="243967" y="213106"/>
                    </a:lnTo>
                    <a:lnTo>
                      <a:pt x="217805" y="164338"/>
                    </a:lnTo>
                    <a:lnTo>
                      <a:pt x="69469" y="164338"/>
                    </a:lnTo>
                    <a:lnTo>
                      <a:pt x="43307" y="213106"/>
                    </a:lnTo>
                    <a:lnTo>
                      <a:pt x="0" y="213106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34" name="Freeform 28">
                <a:extLst>
                  <a:ext uri="{FF2B5EF4-FFF2-40B4-BE49-F238E27FC236}">
                    <a16:creationId xmlns:a16="http://schemas.microsoft.com/office/drawing/2014/main" id="{CB301C02-61C8-6173-0523-4C835C58FC17}"/>
                  </a:ext>
                </a:extLst>
              </p:cNvPr>
              <p:cNvSpPr/>
              <p:nvPr/>
            </p:nvSpPr>
            <p:spPr>
              <a:xfrm>
                <a:off x="1845691" y="68961"/>
                <a:ext cx="245999" cy="213106"/>
              </a:xfrm>
              <a:custGeom>
                <a:avLst/>
                <a:gdLst/>
                <a:ahLst/>
                <a:cxnLst/>
                <a:rect l="l" t="t" r="r" b="b"/>
                <a:pathLst>
                  <a:path w="245999" h="213106">
                    <a:moveTo>
                      <a:pt x="127" y="0"/>
                    </a:moveTo>
                    <a:lnTo>
                      <a:pt x="245999" y="0"/>
                    </a:lnTo>
                    <a:lnTo>
                      <a:pt x="245999" y="34290"/>
                    </a:lnTo>
                    <a:lnTo>
                      <a:pt x="143129" y="34290"/>
                    </a:lnTo>
                    <a:lnTo>
                      <a:pt x="143129" y="213106"/>
                    </a:lnTo>
                    <a:lnTo>
                      <a:pt x="103124" y="213106"/>
                    </a:lnTo>
                    <a:lnTo>
                      <a:pt x="103124" y="34163"/>
                    </a:lnTo>
                    <a:lnTo>
                      <a:pt x="0" y="34163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10" name="Group 32">
              <a:extLst>
                <a:ext uri="{FF2B5EF4-FFF2-40B4-BE49-F238E27FC236}">
                  <a16:creationId xmlns:a16="http://schemas.microsoft.com/office/drawing/2014/main" id="{DAA50BEA-4180-46C8-F450-3BB8442B8F92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573771" y="1172175"/>
              <a:ext cx="478006" cy="130320"/>
              <a:chOff x="0" y="0"/>
              <a:chExt cx="1298512" cy="354012"/>
            </a:xfrm>
          </p:grpSpPr>
          <p:sp>
            <p:nvSpPr>
              <p:cNvPr id="23" name="Freeform 33">
                <a:extLst>
                  <a:ext uri="{FF2B5EF4-FFF2-40B4-BE49-F238E27FC236}">
                    <a16:creationId xmlns:a16="http://schemas.microsoft.com/office/drawing/2014/main" id="{CB89159D-8876-84DF-648B-AD07B3DEF42E}"/>
                  </a:ext>
                </a:extLst>
              </p:cNvPr>
              <p:cNvSpPr/>
              <p:nvPr/>
            </p:nvSpPr>
            <p:spPr>
              <a:xfrm>
                <a:off x="63500" y="68580"/>
                <a:ext cx="255524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255524" h="215900">
                    <a:moveTo>
                      <a:pt x="152146" y="103124"/>
                    </a:moveTo>
                    <a:cubicBezTo>
                      <a:pt x="172339" y="103124"/>
                      <a:pt x="181864" y="98933"/>
                      <a:pt x="181864" y="81153"/>
                    </a:cubicBezTo>
                    <a:cubicBezTo>
                      <a:pt x="181864" y="63373"/>
                      <a:pt x="172212" y="59563"/>
                      <a:pt x="152146" y="59563"/>
                    </a:cubicBezTo>
                    <a:lnTo>
                      <a:pt x="70612" y="59563"/>
                    </a:lnTo>
                    <a:lnTo>
                      <a:pt x="70612" y="103124"/>
                    </a:lnTo>
                    <a:close/>
                    <a:moveTo>
                      <a:pt x="0" y="0"/>
                    </a:moveTo>
                    <a:lnTo>
                      <a:pt x="168910" y="0"/>
                    </a:lnTo>
                    <a:cubicBezTo>
                      <a:pt x="222758" y="0"/>
                      <a:pt x="255524" y="30099"/>
                      <a:pt x="255524" y="81153"/>
                    </a:cubicBezTo>
                    <a:cubicBezTo>
                      <a:pt x="255524" y="131953"/>
                      <a:pt x="222758" y="162306"/>
                      <a:pt x="168910" y="162306"/>
                    </a:cubicBezTo>
                    <a:lnTo>
                      <a:pt x="70612" y="162306"/>
                    </a:lnTo>
                    <a:lnTo>
                      <a:pt x="70612" y="215900"/>
                    </a:lnTo>
                    <a:lnTo>
                      <a:pt x="0" y="215900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4" name="Freeform 34">
                <a:extLst>
                  <a:ext uri="{FF2B5EF4-FFF2-40B4-BE49-F238E27FC236}">
                    <a16:creationId xmlns:a16="http://schemas.microsoft.com/office/drawing/2014/main" id="{5DB8C626-EC2C-8E3E-FFBF-479EA07BB930}"/>
                  </a:ext>
                </a:extLst>
              </p:cNvPr>
              <p:cNvSpPr/>
              <p:nvPr/>
            </p:nvSpPr>
            <p:spPr>
              <a:xfrm>
                <a:off x="342646" y="63500"/>
                <a:ext cx="302768" cy="226949"/>
              </a:xfrm>
              <a:custGeom>
                <a:avLst/>
                <a:gdLst/>
                <a:ahLst/>
                <a:cxnLst/>
                <a:rect l="l" t="t" r="r" b="b"/>
                <a:pathLst>
                  <a:path w="302768" h="226949">
                    <a:moveTo>
                      <a:pt x="151257" y="167513"/>
                    </a:moveTo>
                    <a:cubicBezTo>
                      <a:pt x="199009" y="167513"/>
                      <a:pt x="229489" y="145923"/>
                      <a:pt x="229489" y="113157"/>
                    </a:cubicBezTo>
                    <a:cubicBezTo>
                      <a:pt x="229489" y="80645"/>
                      <a:pt x="199136" y="59309"/>
                      <a:pt x="151257" y="59309"/>
                    </a:cubicBezTo>
                    <a:cubicBezTo>
                      <a:pt x="103759" y="59309"/>
                      <a:pt x="73660" y="80645"/>
                      <a:pt x="73660" y="113157"/>
                    </a:cubicBezTo>
                    <a:cubicBezTo>
                      <a:pt x="73660" y="145923"/>
                      <a:pt x="104013" y="167513"/>
                      <a:pt x="151257" y="167513"/>
                    </a:cubicBezTo>
                    <a:moveTo>
                      <a:pt x="0" y="113030"/>
                    </a:moveTo>
                    <a:cubicBezTo>
                      <a:pt x="0" y="44450"/>
                      <a:pt x="59563" y="0"/>
                      <a:pt x="151257" y="0"/>
                    </a:cubicBezTo>
                    <a:cubicBezTo>
                      <a:pt x="243586" y="0"/>
                      <a:pt x="302768" y="44577"/>
                      <a:pt x="302768" y="113030"/>
                    </a:cubicBezTo>
                    <a:cubicBezTo>
                      <a:pt x="302768" y="182245"/>
                      <a:pt x="243586" y="226949"/>
                      <a:pt x="151257" y="226949"/>
                    </a:cubicBezTo>
                    <a:cubicBezTo>
                      <a:pt x="59563" y="226949"/>
                      <a:pt x="0" y="182118"/>
                      <a:pt x="0" y="113030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5" name="Freeform 35">
                <a:extLst>
                  <a:ext uri="{FF2B5EF4-FFF2-40B4-BE49-F238E27FC236}">
                    <a16:creationId xmlns:a16="http://schemas.microsoft.com/office/drawing/2014/main" id="{503DCD69-454F-1D7B-8846-F44AC6FEEB0E}"/>
                  </a:ext>
                </a:extLst>
              </p:cNvPr>
              <p:cNvSpPr/>
              <p:nvPr/>
            </p:nvSpPr>
            <p:spPr>
              <a:xfrm>
                <a:off x="675386" y="68580"/>
                <a:ext cx="262763" cy="221869"/>
              </a:xfrm>
              <a:custGeom>
                <a:avLst/>
                <a:gdLst/>
                <a:ahLst/>
                <a:cxnLst/>
                <a:rect l="l" t="t" r="r" b="b"/>
                <a:pathLst>
                  <a:path w="262763" h="221869">
                    <a:moveTo>
                      <a:pt x="0" y="110363"/>
                    </a:moveTo>
                    <a:lnTo>
                      <a:pt x="0" y="0"/>
                    </a:lnTo>
                    <a:lnTo>
                      <a:pt x="70612" y="0"/>
                    </a:lnTo>
                    <a:lnTo>
                      <a:pt x="70612" y="107950"/>
                    </a:lnTo>
                    <a:cubicBezTo>
                      <a:pt x="70612" y="135001"/>
                      <a:pt x="82677" y="162433"/>
                      <a:pt x="131318" y="162433"/>
                    </a:cubicBezTo>
                    <a:cubicBezTo>
                      <a:pt x="179959" y="162433"/>
                      <a:pt x="191770" y="134747"/>
                      <a:pt x="191770" y="107950"/>
                    </a:cubicBezTo>
                    <a:lnTo>
                      <a:pt x="191770" y="0"/>
                    </a:lnTo>
                    <a:lnTo>
                      <a:pt x="262763" y="0"/>
                    </a:lnTo>
                    <a:lnTo>
                      <a:pt x="262763" y="110363"/>
                    </a:lnTo>
                    <a:cubicBezTo>
                      <a:pt x="262763" y="182880"/>
                      <a:pt x="223647" y="221869"/>
                      <a:pt x="131318" y="221869"/>
                    </a:cubicBezTo>
                    <a:cubicBezTo>
                      <a:pt x="38735" y="221869"/>
                      <a:pt x="0" y="182753"/>
                      <a:pt x="0" y="110363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6" name="Freeform 36">
                <a:extLst>
                  <a:ext uri="{FF2B5EF4-FFF2-40B4-BE49-F238E27FC236}">
                    <a16:creationId xmlns:a16="http://schemas.microsoft.com/office/drawing/2014/main" id="{196A7852-2001-D545-C74C-5FD8715B22F3}"/>
                  </a:ext>
                </a:extLst>
              </p:cNvPr>
              <p:cNvSpPr/>
              <p:nvPr/>
            </p:nvSpPr>
            <p:spPr>
              <a:xfrm>
                <a:off x="970407" y="68580"/>
                <a:ext cx="264541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264541" h="215900">
                    <a:moveTo>
                      <a:pt x="159131" y="98298"/>
                    </a:moveTo>
                    <a:cubicBezTo>
                      <a:pt x="178054" y="98298"/>
                      <a:pt x="191008" y="94742"/>
                      <a:pt x="191008" y="77216"/>
                    </a:cubicBezTo>
                    <a:cubicBezTo>
                      <a:pt x="191008" y="59690"/>
                      <a:pt x="178054" y="56515"/>
                      <a:pt x="159131" y="56515"/>
                    </a:cubicBezTo>
                    <a:lnTo>
                      <a:pt x="70612" y="56515"/>
                    </a:lnTo>
                    <a:lnTo>
                      <a:pt x="70612" y="98298"/>
                    </a:lnTo>
                    <a:close/>
                    <a:moveTo>
                      <a:pt x="0" y="0"/>
                    </a:moveTo>
                    <a:lnTo>
                      <a:pt x="175895" y="0"/>
                    </a:lnTo>
                    <a:cubicBezTo>
                      <a:pt x="235204" y="0"/>
                      <a:pt x="264541" y="22606"/>
                      <a:pt x="264541" y="66167"/>
                    </a:cubicBezTo>
                    <a:cubicBezTo>
                      <a:pt x="264541" y="95885"/>
                      <a:pt x="248285" y="115443"/>
                      <a:pt x="219075" y="124206"/>
                    </a:cubicBezTo>
                    <a:cubicBezTo>
                      <a:pt x="246761" y="125984"/>
                      <a:pt x="264160" y="141986"/>
                      <a:pt x="264160" y="168402"/>
                    </a:cubicBezTo>
                    <a:lnTo>
                      <a:pt x="264160" y="215900"/>
                    </a:lnTo>
                    <a:lnTo>
                      <a:pt x="193675" y="215900"/>
                    </a:lnTo>
                    <a:lnTo>
                      <a:pt x="193675" y="179832"/>
                    </a:lnTo>
                    <a:cubicBezTo>
                      <a:pt x="193675" y="160528"/>
                      <a:pt x="188341" y="154940"/>
                      <a:pt x="169037" y="154940"/>
                    </a:cubicBezTo>
                    <a:lnTo>
                      <a:pt x="70612" y="154940"/>
                    </a:lnTo>
                    <a:lnTo>
                      <a:pt x="70612" y="215900"/>
                    </a:lnTo>
                    <a:lnTo>
                      <a:pt x="0" y="215900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11" name="Group 37">
              <a:extLst>
                <a:ext uri="{FF2B5EF4-FFF2-40B4-BE49-F238E27FC236}">
                  <a16:creationId xmlns:a16="http://schemas.microsoft.com/office/drawing/2014/main" id="{0F69A04A-909D-6D53-DC68-1AA6FEB7F90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365685" y="730295"/>
              <a:ext cx="2309786" cy="381098"/>
              <a:chOff x="0" y="0"/>
              <a:chExt cx="6274562" cy="1035253"/>
            </a:xfrm>
          </p:grpSpPr>
          <p:sp>
            <p:nvSpPr>
              <p:cNvPr id="18" name="Freeform 38">
                <a:extLst>
                  <a:ext uri="{FF2B5EF4-FFF2-40B4-BE49-F238E27FC236}">
                    <a16:creationId xmlns:a16="http://schemas.microsoft.com/office/drawing/2014/main" id="{C9FCB185-7D45-634E-F32E-B24D25E0A4E5}"/>
                  </a:ext>
                </a:extLst>
              </p:cNvPr>
              <p:cNvSpPr/>
              <p:nvPr/>
            </p:nvSpPr>
            <p:spPr>
              <a:xfrm>
                <a:off x="63500" y="63500"/>
                <a:ext cx="1377950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1377950" h="908177">
                    <a:moveTo>
                      <a:pt x="889127" y="556895"/>
                    </a:moveTo>
                    <a:lnTo>
                      <a:pt x="693039" y="194691"/>
                    </a:lnTo>
                    <a:lnTo>
                      <a:pt x="499745" y="556895"/>
                    </a:lnTo>
                    <a:close/>
                    <a:moveTo>
                      <a:pt x="510667" y="0"/>
                    </a:moveTo>
                    <a:lnTo>
                      <a:pt x="880999" y="0"/>
                    </a:lnTo>
                    <a:lnTo>
                      <a:pt x="1377950" y="908177"/>
                    </a:lnTo>
                    <a:lnTo>
                      <a:pt x="1075690" y="908177"/>
                    </a:lnTo>
                    <a:lnTo>
                      <a:pt x="985774" y="746252"/>
                    </a:lnTo>
                    <a:lnTo>
                      <a:pt x="400304" y="746252"/>
                    </a:lnTo>
                    <a:lnTo>
                      <a:pt x="313182" y="908177"/>
                    </a:lnTo>
                    <a:lnTo>
                      <a:pt x="0" y="908177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19" name="Freeform 39">
                <a:extLst>
                  <a:ext uri="{FF2B5EF4-FFF2-40B4-BE49-F238E27FC236}">
                    <a16:creationId xmlns:a16="http://schemas.microsoft.com/office/drawing/2014/main" id="{81E61DB1-6BFE-1FD7-3DF2-4863422369C4}"/>
                  </a:ext>
                </a:extLst>
              </p:cNvPr>
              <p:cNvSpPr/>
              <p:nvPr/>
            </p:nvSpPr>
            <p:spPr>
              <a:xfrm>
                <a:off x="1511681" y="63500"/>
                <a:ext cx="901319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901319" h="908177">
                    <a:moveTo>
                      <a:pt x="0" y="0"/>
                    </a:moveTo>
                    <a:lnTo>
                      <a:pt x="276352" y="0"/>
                    </a:lnTo>
                    <a:lnTo>
                      <a:pt x="276352" y="683514"/>
                    </a:lnTo>
                    <a:lnTo>
                      <a:pt x="901319" y="683514"/>
                    </a:lnTo>
                    <a:lnTo>
                      <a:pt x="901319" y="908177"/>
                    </a:lnTo>
                    <a:lnTo>
                      <a:pt x="0" y="908177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0" name="Freeform 40">
                <a:extLst>
                  <a:ext uri="{FF2B5EF4-FFF2-40B4-BE49-F238E27FC236}">
                    <a16:creationId xmlns:a16="http://schemas.microsoft.com/office/drawing/2014/main" id="{EB9E9E03-C55A-4103-4D83-2E1624835678}"/>
                  </a:ext>
                </a:extLst>
              </p:cNvPr>
              <p:cNvSpPr/>
              <p:nvPr/>
            </p:nvSpPr>
            <p:spPr>
              <a:xfrm>
                <a:off x="2530348" y="63500"/>
                <a:ext cx="1015746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1015746" h="908177">
                    <a:moveTo>
                      <a:pt x="1006221" y="0"/>
                    </a:moveTo>
                    <a:lnTo>
                      <a:pt x="1006221" y="205613"/>
                    </a:lnTo>
                    <a:lnTo>
                      <a:pt x="272288" y="205613"/>
                    </a:lnTo>
                    <a:lnTo>
                      <a:pt x="272288" y="362204"/>
                    </a:lnTo>
                    <a:lnTo>
                      <a:pt x="964057" y="362204"/>
                    </a:lnTo>
                    <a:lnTo>
                      <a:pt x="964057" y="541909"/>
                    </a:lnTo>
                    <a:lnTo>
                      <a:pt x="272288" y="541909"/>
                    </a:lnTo>
                    <a:lnTo>
                      <a:pt x="272288" y="702564"/>
                    </a:lnTo>
                    <a:lnTo>
                      <a:pt x="1015746" y="702564"/>
                    </a:lnTo>
                    <a:lnTo>
                      <a:pt x="1015746" y="908177"/>
                    </a:lnTo>
                    <a:lnTo>
                      <a:pt x="0" y="90817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1" name="Freeform 41">
                <a:extLst>
                  <a:ext uri="{FF2B5EF4-FFF2-40B4-BE49-F238E27FC236}">
                    <a16:creationId xmlns:a16="http://schemas.microsoft.com/office/drawing/2014/main" id="{5B60751A-07EC-0FFF-2C8E-1C84F5B0E013}"/>
                  </a:ext>
                </a:extLst>
              </p:cNvPr>
              <p:cNvSpPr/>
              <p:nvPr/>
            </p:nvSpPr>
            <p:spPr>
              <a:xfrm>
                <a:off x="3663442" y="63500"/>
                <a:ext cx="1169670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1169670" h="908177">
                    <a:moveTo>
                      <a:pt x="763905" y="706755"/>
                    </a:moveTo>
                    <a:cubicBezTo>
                      <a:pt x="819785" y="706755"/>
                      <a:pt x="830707" y="705358"/>
                      <a:pt x="848360" y="699897"/>
                    </a:cubicBezTo>
                    <a:cubicBezTo>
                      <a:pt x="875665" y="690372"/>
                      <a:pt x="891921" y="663194"/>
                      <a:pt x="891921" y="625094"/>
                    </a:cubicBezTo>
                    <a:cubicBezTo>
                      <a:pt x="891921" y="585597"/>
                      <a:pt x="875538" y="558292"/>
                      <a:pt x="845566" y="547497"/>
                    </a:cubicBezTo>
                    <a:cubicBezTo>
                      <a:pt x="829183" y="542036"/>
                      <a:pt x="818261" y="540766"/>
                      <a:pt x="757047" y="540766"/>
                    </a:cubicBezTo>
                    <a:lnTo>
                      <a:pt x="269621" y="540766"/>
                    </a:lnTo>
                    <a:lnTo>
                      <a:pt x="269621" y="706755"/>
                    </a:lnTo>
                    <a:close/>
                    <a:moveTo>
                      <a:pt x="733933" y="362331"/>
                    </a:moveTo>
                    <a:cubicBezTo>
                      <a:pt x="787019" y="362331"/>
                      <a:pt x="806069" y="359664"/>
                      <a:pt x="823849" y="351409"/>
                    </a:cubicBezTo>
                    <a:cubicBezTo>
                      <a:pt x="845693" y="339090"/>
                      <a:pt x="859282" y="314706"/>
                      <a:pt x="859282" y="283337"/>
                    </a:cubicBezTo>
                    <a:cubicBezTo>
                      <a:pt x="859282" y="246634"/>
                      <a:pt x="841629" y="219329"/>
                      <a:pt x="811657" y="208407"/>
                    </a:cubicBezTo>
                    <a:cubicBezTo>
                      <a:pt x="794004" y="202946"/>
                      <a:pt x="780288" y="201549"/>
                      <a:pt x="727202" y="201549"/>
                    </a:cubicBezTo>
                    <a:lnTo>
                      <a:pt x="269621" y="201549"/>
                    </a:lnTo>
                    <a:lnTo>
                      <a:pt x="269621" y="362204"/>
                    </a:lnTo>
                    <a:close/>
                    <a:moveTo>
                      <a:pt x="0" y="0"/>
                    </a:moveTo>
                    <a:lnTo>
                      <a:pt x="819658" y="0"/>
                    </a:lnTo>
                    <a:cubicBezTo>
                      <a:pt x="924560" y="0"/>
                      <a:pt x="981710" y="9525"/>
                      <a:pt x="1029335" y="32639"/>
                    </a:cubicBezTo>
                    <a:cubicBezTo>
                      <a:pt x="1102868" y="70739"/>
                      <a:pt x="1132840" y="132080"/>
                      <a:pt x="1132840" y="247777"/>
                    </a:cubicBezTo>
                    <a:cubicBezTo>
                      <a:pt x="1132840" y="366268"/>
                      <a:pt x="1092073" y="427482"/>
                      <a:pt x="1006221" y="443865"/>
                    </a:cubicBezTo>
                    <a:cubicBezTo>
                      <a:pt x="1128776" y="466979"/>
                      <a:pt x="1169670" y="520065"/>
                      <a:pt x="1169670" y="652145"/>
                    </a:cubicBezTo>
                    <a:cubicBezTo>
                      <a:pt x="1169670" y="766572"/>
                      <a:pt x="1137031" y="838708"/>
                      <a:pt x="1064768" y="876808"/>
                    </a:cubicBezTo>
                    <a:cubicBezTo>
                      <a:pt x="1022604" y="898652"/>
                      <a:pt x="962660" y="908177"/>
                      <a:pt x="857758" y="908177"/>
                    </a:cubicBezTo>
                    <a:lnTo>
                      <a:pt x="0" y="908177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22" name="Freeform 42">
                <a:extLst>
                  <a:ext uri="{FF2B5EF4-FFF2-40B4-BE49-F238E27FC236}">
                    <a16:creationId xmlns:a16="http://schemas.microsoft.com/office/drawing/2014/main" id="{EA9562BE-DB61-5EA3-0720-A11DF0394EFA}"/>
                  </a:ext>
                </a:extLst>
              </p:cNvPr>
              <p:cNvSpPr/>
              <p:nvPr/>
            </p:nvSpPr>
            <p:spPr>
              <a:xfrm>
                <a:off x="4833112" y="63500"/>
                <a:ext cx="1377823" cy="908177"/>
              </a:xfrm>
              <a:custGeom>
                <a:avLst/>
                <a:gdLst/>
                <a:ahLst/>
                <a:cxnLst/>
                <a:rect l="l" t="t" r="r" b="b"/>
                <a:pathLst>
                  <a:path w="1377823" h="908177">
                    <a:moveTo>
                      <a:pt x="889127" y="556895"/>
                    </a:moveTo>
                    <a:lnTo>
                      <a:pt x="693039" y="194691"/>
                    </a:lnTo>
                    <a:lnTo>
                      <a:pt x="499745" y="556895"/>
                    </a:lnTo>
                    <a:close/>
                    <a:moveTo>
                      <a:pt x="510540" y="0"/>
                    </a:moveTo>
                    <a:lnTo>
                      <a:pt x="880872" y="0"/>
                    </a:lnTo>
                    <a:lnTo>
                      <a:pt x="1377823" y="908177"/>
                    </a:lnTo>
                    <a:lnTo>
                      <a:pt x="1075563" y="908177"/>
                    </a:lnTo>
                    <a:lnTo>
                      <a:pt x="985648" y="746125"/>
                    </a:lnTo>
                    <a:lnTo>
                      <a:pt x="400177" y="746125"/>
                    </a:lnTo>
                    <a:lnTo>
                      <a:pt x="313056" y="908177"/>
                    </a:lnTo>
                    <a:lnTo>
                      <a:pt x="0" y="908177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12" name="Group 46">
              <a:extLst>
                <a:ext uri="{FF2B5EF4-FFF2-40B4-BE49-F238E27FC236}">
                  <a16:creationId xmlns:a16="http://schemas.microsoft.com/office/drawing/2014/main" id="{D0FD33FE-2BB1-DA43-938E-DC035F796CA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061220" y="1172175"/>
              <a:ext cx="475004" cy="130320"/>
              <a:chOff x="0" y="0"/>
              <a:chExt cx="1290345" cy="354012"/>
            </a:xfrm>
          </p:grpSpPr>
          <p:sp>
            <p:nvSpPr>
              <p:cNvPr id="14" name="Freeform 47">
                <a:extLst>
                  <a:ext uri="{FF2B5EF4-FFF2-40B4-BE49-F238E27FC236}">
                    <a16:creationId xmlns:a16="http://schemas.microsoft.com/office/drawing/2014/main" id="{54F9AA65-6E2B-FF91-E98C-62D87BE9C8CD}"/>
                  </a:ext>
                </a:extLst>
              </p:cNvPr>
              <p:cNvSpPr/>
              <p:nvPr/>
            </p:nvSpPr>
            <p:spPr>
              <a:xfrm>
                <a:off x="63500" y="68580"/>
                <a:ext cx="256794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256794" h="215900">
                    <a:moveTo>
                      <a:pt x="0" y="0"/>
                    </a:moveTo>
                    <a:lnTo>
                      <a:pt x="256794" y="0"/>
                    </a:lnTo>
                    <a:lnTo>
                      <a:pt x="256794" y="59563"/>
                    </a:lnTo>
                    <a:lnTo>
                      <a:pt x="163830" y="59563"/>
                    </a:lnTo>
                    <a:lnTo>
                      <a:pt x="163830" y="215900"/>
                    </a:lnTo>
                    <a:lnTo>
                      <a:pt x="93218" y="215900"/>
                    </a:lnTo>
                    <a:lnTo>
                      <a:pt x="93218" y="59563"/>
                    </a:lnTo>
                    <a:lnTo>
                      <a:pt x="0" y="59563"/>
                    </a:lnTo>
                    <a:close/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15" name="Freeform 48">
                <a:extLst>
                  <a:ext uri="{FF2B5EF4-FFF2-40B4-BE49-F238E27FC236}">
                    <a16:creationId xmlns:a16="http://schemas.microsoft.com/office/drawing/2014/main" id="{E1387CA5-30E5-F2EA-7C95-0BD1941DFFCA}"/>
                  </a:ext>
                </a:extLst>
              </p:cNvPr>
              <p:cNvSpPr/>
              <p:nvPr/>
            </p:nvSpPr>
            <p:spPr>
              <a:xfrm>
                <a:off x="340868" y="63500"/>
                <a:ext cx="302768" cy="226949"/>
              </a:xfrm>
              <a:custGeom>
                <a:avLst/>
                <a:gdLst/>
                <a:ahLst/>
                <a:cxnLst/>
                <a:rect l="l" t="t" r="r" b="b"/>
                <a:pathLst>
                  <a:path w="302768" h="226949">
                    <a:moveTo>
                      <a:pt x="151130" y="167513"/>
                    </a:moveTo>
                    <a:cubicBezTo>
                      <a:pt x="198882" y="167513"/>
                      <a:pt x="229362" y="145923"/>
                      <a:pt x="229362" y="113157"/>
                    </a:cubicBezTo>
                    <a:cubicBezTo>
                      <a:pt x="229362" y="80645"/>
                      <a:pt x="199009" y="59309"/>
                      <a:pt x="151130" y="59309"/>
                    </a:cubicBezTo>
                    <a:cubicBezTo>
                      <a:pt x="103632" y="59309"/>
                      <a:pt x="73533" y="80645"/>
                      <a:pt x="73533" y="113157"/>
                    </a:cubicBezTo>
                    <a:cubicBezTo>
                      <a:pt x="73533" y="145923"/>
                      <a:pt x="103886" y="167513"/>
                      <a:pt x="151130" y="167513"/>
                    </a:cubicBezTo>
                    <a:moveTo>
                      <a:pt x="0" y="113030"/>
                    </a:moveTo>
                    <a:cubicBezTo>
                      <a:pt x="0" y="44450"/>
                      <a:pt x="59563" y="0"/>
                      <a:pt x="151257" y="0"/>
                    </a:cubicBezTo>
                    <a:cubicBezTo>
                      <a:pt x="243586" y="0"/>
                      <a:pt x="302768" y="44577"/>
                      <a:pt x="302768" y="113030"/>
                    </a:cubicBezTo>
                    <a:cubicBezTo>
                      <a:pt x="302768" y="182245"/>
                      <a:pt x="243586" y="226949"/>
                      <a:pt x="151257" y="226949"/>
                    </a:cubicBezTo>
                    <a:cubicBezTo>
                      <a:pt x="59563" y="226949"/>
                      <a:pt x="0" y="182118"/>
                      <a:pt x="0" y="113030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16" name="Freeform 49">
                <a:extLst>
                  <a:ext uri="{FF2B5EF4-FFF2-40B4-BE49-F238E27FC236}">
                    <a16:creationId xmlns:a16="http://schemas.microsoft.com/office/drawing/2014/main" id="{D2B20EF4-DFE3-ABD8-153E-9B4F0B888ACA}"/>
                  </a:ext>
                </a:extLst>
              </p:cNvPr>
              <p:cNvSpPr/>
              <p:nvPr/>
            </p:nvSpPr>
            <p:spPr>
              <a:xfrm>
                <a:off x="673608" y="68580"/>
                <a:ext cx="262763" cy="221869"/>
              </a:xfrm>
              <a:custGeom>
                <a:avLst/>
                <a:gdLst/>
                <a:ahLst/>
                <a:cxnLst/>
                <a:rect l="l" t="t" r="r" b="b"/>
                <a:pathLst>
                  <a:path w="262763" h="221869">
                    <a:moveTo>
                      <a:pt x="0" y="110363"/>
                    </a:moveTo>
                    <a:lnTo>
                      <a:pt x="0" y="0"/>
                    </a:lnTo>
                    <a:lnTo>
                      <a:pt x="70612" y="0"/>
                    </a:lnTo>
                    <a:lnTo>
                      <a:pt x="70612" y="107950"/>
                    </a:lnTo>
                    <a:cubicBezTo>
                      <a:pt x="70612" y="135001"/>
                      <a:pt x="82677" y="162433"/>
                      <a:pt x="131318" y="162433"/>
                    </a:cubicBezTo>
                    <a:cubicBezTo>
                      <a:pt x="179959" y="162433"/>
                      <a:pt x="191770" y="134747"/>
                      <a:pt x="191770" y="107950"/>
                    </a:cubicBezTo>
                    <a:lnTo>
                      <a:pt x="191770" y="0"/>
                    </a:lnTo>
                    <a:lnTo>
                      <a:pt x="262763" y="0"/>
                    </a:lnTo>
                    <a:lnTo>
                      <a:pt x="262763" y="110363"/>
                    </a:lnTo>
                    <a:cubicBezTo>
                      <a:pt x="262763" y="182880"/>
                      <a:pt x="223647" y="221869"/>
                      <a:pt x="131318" y="221869"/>
                    </a:cubicBezTo>
                    <a:cubicBezTo>
                      <a:pt x="38735" y="221869"/>
                      <a:pt x="0" y="182753"/>
                      <a:pt x="0" y="110363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17" name="Freeform 50">
                <a:extLst>
                  <a:ext uri="{FF2B5EF4-FFF2-40B4-BE49-F238E27FC236}">
                    <a16:creationId xmlns:a16="http://schemas.microsoft.com/office/drawing/2014/main" id="{AFCBE934-6524-BB58-B6C2-C5D3CE0BB355}"/>
                  </a:ext>
                </a:extLst>
              </p:cNvPr>
              <p:cNvSpPr/>
              <p:nvPr/>
            </p:nvSpPr>
            <p:spPr>
              <a:xfrm>
                <a:off x="960247" y="63500"/>
                <a:ext cx="266700" cy="226949"/>
              </a:xfrm>
              <a:custGeom>
                <a:avLst/>
                <a:gdLst/>
                <a:ahLst/>
                <a:cxnLst/>
                <a:rect l="l" t="t" r="r" b="b"/>
                <a:pathLst>
                  <a:path w="266700" h="226949">
                    <a:moveTo>
                      <a:pt x="0" y="149733"/>
                    </a:moveTo>
                    <a:lnTo>
                      <a:pt x="73406" y="149733"/>
                    </a:lnTo>
                    <a:cubicBezTo>
                      <a:pt x="73406" y="165354"/>
                      <a:pt x="89662" y="175895"/>
                      <a:pt x="136525" y="175895"/>
                    </a:cubicBezTo>
                    <a:cubicBezTo>
                      <a:pt x="184277" y="175895"/>
                      <a:pt x="193294" y="169291"/>
                      <a:pt x="193294" y="157861"/>
                    </a:cubicBezTo>
                    <a:cubicBezTo>
                      <a:pt x="193294" y="144653"/>
                      <a:pt x="185166" y="141986"/>
                      <a:pt x="132842" y="138684"/>
                    </a:cubicBezTo>
                    <a:lnTo>
                      <a:pt x="122301" y="138049"/>
                    </a:lnTo>
                    <a:cubicBezTo>
                      <a:pt x="39624" y="133223"/>
                      <a:pt x="3302" y="112776"/>
                      <a:pt x="3302" y="66548"/>
                    </a:cubicBezTo>
                    <a:cubicBezTo>
                      <a:pt x="3302" y="22225"/>
                      <a:pt x="50419" y="0"/>
                      <a:pt x="124714" y="0"/>
                    </a:cubicBezTo>
                    <a:cubicBezTo>
                      <a:pt x="209550" y="0"/>
                      <a:pt x="254889" y="25908"/>
                      <a:pt x="257556" y="73660"/>
                    </a:cubicBezTo>
                    <a:lnTo>
                      <a:pt x="184277" y="73660"/>
                    </a:lnTo>
                    <a:cubicBezTo>
                      <a:pt x="184277" y="57150"/>
                      <a:pt x="164719" y="51054"/>
                      <a:pt x="124206" y="51054"/>
                    </a:cubicBezTo>
                    <a:cubicBezTo>
                      <a:pt x="85979" y="51054"/>
                      <a:pt x="76708" y="57150"/>
                      <a:pt x="76708" y="66421"/>
                    </a:cubicBezTo>
                    <a:cubicBezTo>
                      <a:pt x="76708" y="77597"/>
                      <a:pt x="84836" y="81788"/>
                      <a:pt x="133223" y="85090"/>
                    </a:cubicBezTo>
                    <a:lnTo>
                      <a:pt x="145542" y="85979"/>
                    </a:lnTo>
                    <a:cubicBezTo>
                      <a:pt x="219202" y="91694"/>
                      <a:pt x="266700" y="99441"/>
                      <a:pt x="266700" y="155067"/>
                    </a:cubicBezTo>
                    <a:cubicBezTo>
                      <a:pt x="266700" y="209550"/>
                      <a:pt x="219202" y="226949"/>
                      <a:pt x="139573" y="226949"/>
                    </a:cubicBezTo>
                    <a:cubicBezTo>
                      <a:pt x="52705" y="226949"/>
                      <a:pt x="2794" y="206248"/>
                      <a:pt x="127" y="149606"/>
                    </a:cubicBezTo>
                  </a:path>
                </a:pathLst>
              </a:custGeom>
              <a:solidFill>
                <a:srgbClr val="000204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sp>
          <p:nvSpPr>
            <p:cNvPr id="13" name="TextBox 62">
              <a:extLst>
                <a:ext uri="{FF2B5EF4-FFF2-40B4-BE49-F238E27FC236}">
                  <a16:creationId xmlns:a16="http://schemas.microsoft.com/office/drawing/2014/main" id="{AD17EC46-C064-7EBF-2486-7FDE0AF434AF}"/>
                </a:ext>
              </a:extLst>
            </p:cNvPr>
            <p:cNvSpPr txBox="1"/>
            <p:nvPr/>
          </p:nvSpPr>
          <p:spPr>
            <a:xfrm>
              <a:off x="4585889" y="842263"/>
              <a:ext cx="1850844" cy="44518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599"/>
                </a:lnSpc>
                <a:spcBef>
                  <a:spcPct val="0"/>
                </a:spcBef>
              </a:pPr>
              <a:r>
                <a:rPr lang="fr-FR" sz="2571" dirty="0">
                  <a:solidFill>
                    <a:srgbClr val="000204"/>
                  </a:solidFill>
                  <a:latin typeface="Horizon Outlined"/>
                </a:rPr>
                <a:t>Liste 3</a:t>
              </a: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429ED458-064A-9EA4-8722-122FF1FDFD27}"/>
              </a:ext>
            </a:extLst>
          </p:cNvPr>
          <p:cNvGrpSpPr/>
          <p:nvPr userDrawn="1"/>
        </p:nvGrpSpPr>
        <p:grpSpPr>
          <a:xfrm>
            <a:off x="703277" y="9453323"/>
            <a:ext cx="5451446" cy="267774"/>
            <a:chOff x="505913" y="6586164"/>
            <a:chExt cx="5451446" cy="267774"/>
          </a:xfrm>
        </p:grpSpPr>
        <p:grpSp>
          <p:nvGrpSpPr>
            <p:cNvPr id="50" name="Group 15">
              <a:extLst>
                <a:ext uri="{FF2B5EF4-FFF2-40B4-BE49-F238E27FC236}">
                  <a16:creationId xmlns:a16="http://schemas.microsoft.com/office/drawing/2014/main" id="{9F691E7C-E2F2-25BE-E108-9E17C565987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285946" y="6594991"/>
              <a:ext cx="154066" cy="219272"/>
              <a:chOff x="0" y="0"/>
              <a:chExt cx="418516" cy="595655"/>
            </a:xfrm>
          </p:grpSpPr>
          <p:sp>
            <p:nvSpPr>
              <p:cNvPr id="68" name="Freeform 16">
                <a:extLst>
                  <a:ext uri="{FF2B5EF4-FFF2-40B4-BE49-F238E27FC236}">
                    <a16:creationId xmlns:a16="http://schemas.microsoft.com/office/drawing/2014/main" id="{68EE7A8C-A846-51C8-33DA-2B199C3A072D}"/>
                  </a:ext>
                </a:extLst>
              </p:cNvPr>
              <p:cNvSpPr/>
              <p:nvPr/>
            </p:nvSpPr>
            <p:spPr>
              <a:xfrm>
                <a:off x="0" y="0"/>
                <a:ext cx="418592" cy="595630"/>
              </a:xfrm>
              <a:custGeom>
                <a:avLst/>
                <a:gdLst/>
                <a:ahLst/>
                <a:cxnLst/>
                <a:rect l="l" t="t" r="r" b="b"/>
                <a:pathLst>
                  <a:path w="418592" h="595630">
                    <a:moveTo>
                      <a:pt x="81661" y="595630"/>
                    </a:moveTo>
                    <a:lnTo>
                      <a:pt x="0" y="595630"/>
                    </a:lnTo>
                    <a:lnTo>
                      <a:pt x="377825" y="0"/>
                    </a:lnTo>
                    <a:lnTo>
                      <a:pt x="418592" y="64262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51" name="Group 29">
              <a:extLst>
                <a:ext uri="{FF2B5EF4-FFF2-40B4-BE49-F238E27FC236}">
                  <a16:creationId xmlns:a16="http://schemas.microsoft.com/office/drawing/2014/main" id="{5F4E0229-92DA-25BC-6D1F-1C8152C9747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962307" y="6719761"/>
              <a:ext cx="116049" cy="134177"/>
              <a:chOff x="0" y="0"/>
              <a:chExt cx="315252" cy="364490"/>
            </a:xfrm>
          </p:grpSpPr>
          <p:sp>
            <p:nvSpPr>
              <p:cNvPr id="66" name="Freeform 30">
                <a:extLst>
                  <a:ext uri="{FF2B5EF4-FFF2-40B4-BE49-F238E27FC236}">
                    <a16:creationId xmlns:a16="http://schemas.microsoft.com/office/drawing/2014/main" id="{DB76AC12-E6A2-1052-C3C0-6A433BA99E65}"/>
                  </a:ext>
                </a:extLst>
              </p:cNvPr>
              <p:cNvSpPr/>
              <p:nvPr/>
            </p:nvSpPr>
            <p:spPr>
              <a:xfrm>
                <a:off x="68453" y="74803"/>
                <a:ext cx="158877" cy="226187"/>
              </a:xfrm>
              <a:custGeom>
                <a:avLst/>
                <a:gdLst/>
                <a:ahLst/>
                <a:cxnLst/>
                <a:rect l="l" t="t" r="r" b="b"/>
                <a:pathLst>
                  <a:path w="158877" h="226187">
                    <a:moveTo>
                      <a:pt x="0" y="226187"/>
                    </a:moveTo>
                    <a:lnTo>
                      <a:pt x="30988" y="226187"/>
                    </a:lnTo>
                    <a:lnTo>
                      <a:pt x="158877" y="24384"/>
                    </a:lnTo>
                    <a:lnTo>
                      <a:pt x="143383" y="0"/>
                    </a:lnTo>
                    <a:close/>
                  </a:path>
                </a:pathLst>
              </a:custGeom>
              <a:solidFill>
                <a:srgbClr val="F4ED68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67" name="Freeform 31">
                <a:extLst>
                  <a:ext uri="{FF2B5EF4-FFF2-40B4-BE49-F238E27FC236}">
                    <a16:creationId xmlns:a16="http://schemas.microsoft.com/office/drawing/2014/main" id="{3DCCA898-08DE-1CDC-16B8-54D6FA90A371}"/>
                  </a:ext>
                </a:extLst>
              </p:cNvPr>
              <p:cNvSpPr/>
              <p:nvPr/>
            </p:nvSpPr>
            <p:spPr>
              <a:xfrm>
                <a:off x="63500" y="63500"/>
                <a:ext cx="188214" cy="237490"/>
              </a:xfrm>
              <a:custGeom>
                <a:avLst/>
                <a:gdLst/>
                <a:ahLst/>
                <a:cxnLst/>
                <a:rect l="l" t="t" r="r" b="b"/>
                <a:pathLst>
                  <a:path w="188214" h="237490">
                    <a:moveTo>
                      <a:pt x="149225" y="0"/>
                    </a:moveTo>
                    <a:lnTo>
                      <a:pt x="0" y="237490"/>
                    </a:lnTo>
                    <a:lnTo>
                      <a:pt x="67310" y="237490"/>
                    </a:lnTo>
                    <a:lnTo>
                      <a:pt x="188214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52" name="Group 43">
              <a:extLst>
                <a:ext uri="{FF2B5EF4-FFF2-40B4-BE49-F238E27FC236}">
                  <a16:creationId xmlns:a16="http://schemas.microsoft.com/office/drawing/2014/main" id="{9F81F66E-8902-6435-87B3-987B5CD0D57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606580" y="6719761"/>
              <a:ext cx="116060" cy="134177"/>
              <a:chOff x="0" y="0"/>
              <a:chExt cx="315278" cy="364490"/>
            </a:xfrm>
          </p:grpSpPr>
          <p:sp>
            <p:nvSpPr>
              <p:cNvPr id="64" name="Freeform 44">
                <a:extLst>
                  <a:ext uri="{FF2B5EF4-FFF2-40B4-BE49-F238E27FC236}">
                    <a16:creationId xmlns:a16="http://schemas.microsoft.com/office/drawing/2014/main" id="{FF63DFB6-2A4E-2BF7-A662-DED6073AE505}"/>
                  </a:ext>
                </a:extLst>
              </p:cNvPr>
              <p:cNvSpPr/>
              <p:nvPr/>
            </p:nvSpPr>
            <p:spPr>
              <a:xfrm>
                <a:off x="68453" y="74803"/>
                <a:ext cx="158877" cy="226187"/>
              </a:xfrm>
              <a:custGeom>
                <a:avLst/>
                <a:gdLst/>
                <a:ahLst/>
                <a:cxnLst/>
                <a:rect l="l" t="t" r="r" b="b"/>
                <a:pathLst>
                  <a:path w="158877" h="226187">
                    <a:moveTo>
                      <a:pt x="0" y="226187"/>
                    </a:moveTo>
                    <a:lnTo>
                      <a:pt x="30988" y="226187"/>
                    </a:lnTo>
                    <a:lnTo>
                      <a:pt x="158877" y="24384"/>
                    </a:lnTo>
                    <a:lnTo>
                      <a:pt x="143383" y="0"/>
                    </a:lnTo>
                    <a:close/>
                  </a:path>
                </a:pathLst>
              </a:custGeom>
              <a:solidFill>
                <a:srgbClr val="F4ED68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  <p:sp>
            <p:nvSpPr>
              <p:cNvPr id="65" name="Freeform 45">
                <a:extLst>
                  <a:ext uri="{FF2B5EF4-FFF2-40B4-BE49-F238E27FC236}">
                    <a16:creationId xmlns:a16="http://schemas.microsoft.com/office/drawing/2014/main" id="{213E1EA6-155B-76C5-D7A8-99CE355BB201}"/>
                  </a:ext>
                </a:extLst>
              </p:cNvPr>
              <p:cNvSpPr/>
              <p:nvPr/>
            </p:nvSpPr>
            <p:spPr>
              <a:xfrm>
                <a:off x="63500" y="63500"/>
                <a:ext cx="188341" cy="237490"/>
              </a:xfrm>
              <a:custGeom>
                <a:avLst/>
                <a:gdLst/>
                <a:ahLst/>
                <a:cxnLst/>
                <a:rect l="l" t="t" r="r" b="b"/>
                <a:pathLst>
                  <a:path w="188341" h="237490">
                    <a:moveTo>
                      <a:pt x="149225" y="0"/>
                    </a:moveTo>
                    <a:lnTo>
                      <a:pt x="0" y="237490"/>
                    </a:lnTo>
                    <a:lnTo>
                      <a:pt x="67310" y="237490"/>
                    </a:lnTo>
                    <a:lnTo>
                      <a:pt x="188341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58DCB252-D34F-D9F5-33F4-9358130A027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267582" y="6719761"/>
              <a:ext cx="116053" cy="134177"/>
              <a:chOff x="0" y="0"/>
              <a:chExt cx="315252" cy="364490"/>
            </a:xfrm>
          </p:grpSpPr>
          <p:sp>
            <p:nvSpPr>
              <p:cNvPr id="63" name="Freeform 52">
                <a:extLst>
                  <a:ext uri="{FF2B5EF4-FFF2-40B4-BE49-F238E27FC236}">
                    <a16:creationId xmlns:a16="http://schemas.microsoft.com/office/drawing/2014/main" id="{2A606BFE-6943-99E8-5643-150A748BE50C}"/>
                  </a:ext>
                </a:extLst>
              </p:cNvPr>
              <p:cNvSpPr/>
              <p:nvPr/>
            </p:nvSpPr>
            <p:spPr>
              <a:xfrm>
                <a:off x="63500" y="63500"/>
                <a:ext cx="188214" cy="237490"/>
              </a:xfrm>
              <a:custGeom>
                <a:avLst/>
                <a:gdLst/>
                <a:ahLst/>
                <a:cxnLst/>
                <a:rect l="l" t="t" r="r" b="b"/>
                <a:pathLst>
                  <a:path w="188214" h="237490">
                    <a:moveTo>
                      <a:pt x="149225" y="0"/>
                    </a:moveTo>
                    <a:lnTo>
                      <a:pt x="0" y="237490"/>
                    </a:lnTo>
                    <a:lnTo>
                      <a:pt x="67310" y="237490"/>
                    </a:lnTo>
                    <a:lnTo>
                      <a:pt x="188214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9ECA2C7E-6B78-7B87-9BC9-6EAFBD69CBB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935533" y="6599665"/>
              <a:ext cx="154069" cy="219272"/>
              <a:chOff x="0" y="0"/>
              <a:chExt cx="418528" cy="595655"/>
            </a:xfrm>
          </p:grpSpPr>
          <p:sp>
            <p:nvSpPr>
              <p:cNvPr id="62" name="Freeform 54">
                <a:extLst>
                  <a:ext uri="{FF2B5EF4-FFF2-40B4-BE49-F238E27FC236}">
                    <a16:creationId xmlns:a16="http://schemas.microsoft.com/office/drawing/2014/main" id="{F3117962-D87A-2D75-1401-2A2F7F2AD724}"/>
                  </a:ext>
                </a:extLst>
              </p:cNvPr>
              <p:cNvSpPr/>
              <p:nvPr/>
            </p:nvSpPr>
            <p:spPr>
              <a:xfrm>
                <a:off x="0" y="0"/>
                <a:ext cx="418592" cy="595630"/>
              </a:xfrm>
              <a:custGeom>
                <a:avLst/>
                <a:gdLst/>
                <a:ahLst/>
                <a:cxnLst/>
                <a:rect l="l" t="t" r="r" b="b"/>
                <a:pathLst>
                  <a:path w="418592" h="595630">
                    <a:moveTo>
                      <a:pt x="0" y="595630"/>
                    </a:moveTo>
                    <a:lnTo>
                      <a:pt x="81661" y="595630"/>
                    </a:lnTo>
                    <a:lnTo>
                      <a:pt x="418592" y="64262"/>
                    </a:lnTo>
                    <a:lnTo>
                      <a:pt x="377825" y="0"/>
                    </a:lnTo>
                    <a:close/>
                  </a:path>
                </a:pathLst>
              </a:custGeom>
              <a:solidFill>
                <a:srgbClr val="F4ED65"/>
              </a:solidFill>
            </p:spPr>
            <p:txBody>
              <a:bodyPr/>
              <a:lstStyle/>
              <a:p>
                <a:endParaRPr lang="fr-FR" sz="676" dirty="0"/>
              </a:p>
            </p:txBody>
          </p:sp>
        </p:grpSp>
        <p:sp>
          <p:nvSpPr>
            <p:cNvPr id="55" name="TextBox 55">
              <a:extLst>
                <a:ext uri="{FF2B5EF4-FFF2-40B4-BE49-F238E27FC236}">
                  <a16:creationId xmlns:a16="http://schemas.microsoft.com/office/drawing/2014/main" id="{FD3D77FF-C466-C78A-3967-3BE47B06CD06}"/>
                </a:ext>
              </a:extLst>
            </p:cNvPr>
            <p:cNvSpPr txBox="1"/>
            <p:nvPr/>
          </p:nvSpPr>
          <p:spPr>
            <a:xfrm>
              <a:off x="505913" y="6593490"/>
              <a:ext cx="636274" cy="24481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045"/>
                </a:lnSpc>
              </a:pPr>
              <a:r>
                <a:rPr lang="fr-FR" sz="1461" dirty="0">
                  <a:solidFill>
                    <a:srgbClr val="000204"/>
                  </a:solidFill>
                  <a:latin typeface="Poppins Bold"/>
                </a:rPr>
                <a:t>Liste 3</a:t>
              </a:r>
            </a:p>
          </p:txBody>
        </p:sp>
        <p:sp>
          <p:nvSpPr>
            <p:cNvPr id="56" name="TextBox 56">
              <a:extLst>
                <a:ext uri="{FF2B5EF4-FFF2-40B4-BE49-F238E27FC236}">
                  <a16:creationId xmlns:a16="http://schemas.microsoft.com/office/drawing/2014/main" id="{4E827EC6-7ACB-8670-6CEE-CF4AD5A30B66}"/>
                </a:ext>
              </a:extLst>
            </p:cNvPr>
            <p:cNvSpPr txBox="1"/>
            <p:nvPr/>
          </p:nvSpPr>
          <p:spPr>
            <a:xfrm>
              <a:off x="5266455" y="6593490"/>
              <a:ext cx="690904" cy="24481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045"/>
                </a:lnSpc>
              </a:pPr>
              <a:r>
                <a:rPr lang="fr-FR" sz="1461" dirty="0">
                  <a:solidFill>
                    <a:srgbClr val="000204"/>
                  </a:solidFill>
                  <a:latin typeface="Poppins Bold"/>
                </a:rPr>
                <a:t>Liste 3</a:t>
              </a:r>
            </a:p>
          </p:txBody>
        </p:sp>
        <p:sp>
          <p:nvSpPr>
            <p:cNvPr id="57" name="TextBox 57">
              <a:extLst>
                <a:ext uri="{FF2B5EF4-FFF2-40B4-BE49-F238E27FC236}">
                  <a16:creationId xmlns:a16="http://schemas.microsoft.com/office/drawing/2014/main" id="{CC9E637B-6F59-9850-9F82-9B3E3FC42B2B}"/>
                </a:ext>
              </a:extLst>
            </p:cNvPr>
            <p:cNvSpPr txBox="1"/>
            <p:nvPr/>
          </p:nvSpPr>
          <p:spPr>
            <a:xfrm>
              <a:off x="1489161" y="6755734"/>
              <a:ext cx="1249999" cy="7437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649"/>
                </a:lnSpc>
              </a:pPr>
              <a:r>
                <a:rPr lang="fr-FR" sz="464" dirty="0">
                  <a:solidFill>
                    <a:srgbClr val="000204"/>
                  </a:solidFill>
                  <a:latin typeface="Poppins Medium"/>
                </a:rPr>
                <a:t>29, avenue Monterey, L-2163 Luxembourg </a:t>
              </a:r>
            </a:p>
          </p:txBody>
        </p:sp>
        <p:sp>
          <p:nvSpPr>
            <p:cNvPr id="58" name="TextBox 58">
              <a:extLst>
                <a:ext uri="{FF2B5EF4-FFF2-40B4-BE49-F238E27FC236}">
                  <a16:creationId xmlns:a16="http://schemas.microsoft.com/office/drawing/2014/main" id="{E132E8A0-3B97-A44F-3157-09617D7ADE2A}"/>
                </a:ext>
              </a:extLst>
            </p:cNvPr>
            <p:cNvSpPr txBox="1"/>
            <p:nvPr/>
          </p:nvSpPr>
          <p:spPr>
            <a:xfrm>
              <a:off x="3054990" y="6755735"/>
              <a:ext cx="525800" cy="7437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649"/>
                </a:lnSpc>
              </a:pPr>
              <a:r>
                <a:rPr lang="fr-FR" sz="464" dirty="0">
                  <a:solidFill>
                    <a:srgbClr val="000204"/>
                  </a:solidFill>
                  <a:latin typeface="Poppins Medium"/>
                </a:rPr>
                <a:t>  +352 22 32 28-1  </a:t>
              </a:r>
            </a:p>
          </p:txBody>
        </p:sp>
        <p:sp>
          <p:nvSpPr>
            <p:cNvPr id="59" name="TextBox 59">
              <a:extLst>
                <a:ext uri="{FF2B5EF4-FFF2-40B4-BE49-F238E27FC236}">
                  <a16:creationId xmlns:a16="http://schemas.microsoft.com/office/drawing/2014/main" id="{7740CEB8-236A-B1F0-16FF-E4976FF99174}"/>
                </a:ext>
              </a:extLst>
            </p:cNvPr>
            <p:cNvSpPr txBox="1"/>
            <p:nvPr/>
          </p:nvSpPr>
          <p:spPr>
            <a:xfrm>
              <a:off x="3792764" y="6755735"/>
              <a:ext cx="424572" cy="7437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649"/>
                </a:lnSpc>
              </a:pPr>
              <a:r>
                <a:rPr lang="fr-FR" sz="464" dirty="0">
                  <a:solidFill>
                    <a:srgbClr val="000204"/>
                  </a:solidFill>
                  <a:latin typeface="Poppins Medium"/>
                </a:rPr>
                <a:t>info@aleba.lu </a:t>
              </a:r>
            </a:p>
          </p:txBody>
        </p:sp>
        <p:sp>
          <p:nvSpPr>
            <p:cNvPr id="60" name="TextBox 60">
              <a:extLst>
                <a:ext uri="{FF2B5EF4-FFF2-40B4-BE49-F238E27FC236}">
                  <a16:creationId xmlns:a16="http://schemas.microsoft.com/office/drawing/2014/main" id="{8825F49E-876E-CDB0-6F3D-61656D26497F}"/>
                </a:ext>
              </a:extLst>
            </p:cNvPr>
            <p:cNvSpPr txBox="1"/>
            <p:nvPr/>
          </p:nvSpPr>
          <p:spPr>
            <a:xfrm>
              <a:off x="4390892" y="6755735"/>
              <a:ext cx="435166" cy="7437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649"/>
                </a:lnSpc>
              </a:pPr>
              <a:r>
                <a:rPr lang="fr-FR" sz="464" dirty="0">
                  <a:solidFill>
                    <a:srgbClr val="000204"/>
                  </a:solidFill>
                  <a:latin typeface="Poppins Medium"/>
                </a:rPr>
                <a:t>www.aleba.lu</a:t>
              </a:r>
            </a:p>
          </p:txBody>
        </p:sp>
        <p:sp>
          <p:nvSpPr>
            <p:cNvPr id="61" name="TextBox 61">
              <a:extLst>
                <a:ext uri="{FF2B5EF4-FFF2-40B4-BE49-F238E27FC236}">
                  <a16:creationId xmlns:a16="http://schemas.microsoft.com/office/drawing/2014/main" id="{C3681637-5525-2BFB-A9A5-A84EC73EAD78}"/>
                </a:ext>
              </a:extLst>
            </p:cNvPr>
            <p:cNvSpPr txBox="1"/>
            <p:nvPr/>
          </p:nvSpPr>
          <p:spPr>
            <a:xfrm>
              <a:off x="1654819" y="6586164"/>
              <a:ext cx="3299599" cy="108748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ts val="866"/>
                </a:lnSpc>
              </a:pPr>
              <a:r>
                <a:rPr lang="fr-FR" sz="619" dirty="0">
                  <a:solidFill>
                    <a:srgbClr val="000204"/>
                  </a:solidFill>
                  <a:latin typeface="Poppins Bold"/>
                </a:rPr>
                <a:t>Association Luxembourgeoise pour tous les Employés ayant Besoin d’Assistance </a:t>
              </a:r>
            </a:p>
          </p:txBody>
        </p:sp>
      </p:grpSp>
      <p:sp>
        <p:nvSpPr>
          <p:cNvPr id="292" name="Picture Placeholder 87">
            <a:extLst>
              <a:ext uri="{FF2B5EF4-FFF2-40B4-BE49-F238E27FC236}">
                <a16:creationId xmlns:a16="http://schemas.microsoft.com/office/drawing/2014/main" id="{2BF42226-A0EE-10DB-B0D9-F750F92C6511}"/>
              </a:ext>
            </a:extLst>
          </p:cNvPr>
          <p:cNvSpPr>
            <a:spLocks noGrp="1"/>
          </p:cNvSpPr>
          <p:nvPr>
            <p:ph type="pic" sz="quarter" idx="65" hasCustomPrompt="1"/>
          </p:nvPr>
        </p:nvSpPr>
        <p:spPr>
          <a:xfrm>
            <a:off x="557834" y="1660713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293" name="Text Placeholder 79">
            <a:extLst>
              <a:ext uri="{FF2B5EF4-FFF2-40B4-BE49-F238E27FC236}">
                <a16:creationId xmlns:a16="http://schemas.microsoft.com/office/drawing/2014/main" id="{BF7BFFFA-AD16-B4A9-FB1A-989145C881D4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555857" y="1308867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300" name="Text Placeholder 85">
            <a:extLst>
              <a:ext uri="{FF2B5EF4-FFF2-40B4-BE49-F238E27FC236}">
                <a16:creationId xmlns:a16="http://schemas.microsoft.com/office/drawing/2014/main" id="{8DDE1432-DEE5-0E12-4764-7BD84BB45B4D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557388" y="1481749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302" name="Text Placeholder 67">
            <a:extLst>
              <a:ext uri="{FF2B5EF4-FFF2-40B4-BE49-F238E27FC236}">
                <a16:creationId xmlns:a16="http://schemas.microsoft.com/office/drawing/2014/main" id="{EBDA02D8-A1F2-B4F2-38F3-C7DB94A10D6F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692073" y="2874011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5" name="Group 187">
            <a:extLst>
              <a:ext uri="{FF2B5EF4-FFF2-40B4-BE49-F238E27FC236}">
                <a16:creationId xmlns:a16="http://schemas.microsoft.com/office/drawing/2014/main" id="{9A0A866A-63CD-97A9-F5A3-D451DB252136}"/>
              </a:ext>
            </a:extLst>
          </p:cNvPr>
          <p:cNvGrpSpPr>
            <a:grpSpLocks noChangeAspect="1"/>
          </p:cNvGrpSpPr>
          <p:nvPr/>
        </p:nvGrpSpPr>
        <p:grpSpPr>
          <a:xfrm>
            <a:off x="518398" y="2642652"/>
            <a:ext cx="942899" cy="183132"/>
            <a:chOff x="0" y="0"/>
            <a:chExt cx="2142147" cy="416052"/>
          </a:xfrm>
        </p:grpSpPr>
        <p:sp>
          <p:nvSpPr>
            <p:cNvPr id="476" name="Freeform 188">
              <a:extLst>
                <a:ext uri="{FF2B5EF4-FFF2-40B4-BE49-F238E27FC236}">
                  <a16:creationId xmlns:a16="http://schemas.microsoft.com/office/drawing/2014/main" id="{404D863D-0675-6FCB-ECB3-BBA1F81EA025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477" name="Freeform 189">
              <a:extLst>
                <a:ext uri="{FF2B5EF4-FFF2-40B4-BE49-F238E27FC236}">
                  <a16:creationId xmlns:a16="http://schemas.microsoft.com/office/drawing/2014/main" id="{131AB385-A2FB-8B29-9FBC-58430B15218F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478" name="Freeform 190">
              <a:extLst>
                <a:ext uri="{FF2B5EF4-FFF2-40B4-BE49-F238E27FC236}">
                  <a16:creationId xmlns:a16="http://schemas.microsoft.com/office/drawing/2014/main" id="{E4EEC79A-8986-2AC2-0951-9B6D0CDD5FB8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474" name="Group 220">
            <a:extLst>
              <a:ext uri="{FF2B5EF4-FFF2-40B4-BE49-F238E27FC236}">
                <a16:creationId xmlns:a16="http://schemas.microsoft.com/office/drawing/2014/main" id="{553D5552-FC59-5804-4972-BF839560935A}"/>
              </a:ext>
            </a:extLst>
          </p:cNvPr>
          <p:cNvGrpSpPr>
            <a:grpSpLocks noChangeAspect="1"/>
          </p:cNvGrpSpPr>
          <p:nvPr/>
        </p:nvGrpSpPr>
        <p:grpSpPr>
          <a:xfrm>
            <a:off x="596541" y="2877331"/>
            <a:ext cx="95543" cy="136008"/>
            <a:chOff x="0" y="0"/>
            <a:chExt cx="217068" cy="308991"/>
          </a:xfrm>
        </p:grpSpPr>
        <p:sp>
          <p:nvSpPr>
            <p:cNvPr id="475" name="Freeform 221">
              <a:extLst>
                <a:ext uri="{FF2B5EF4-FFF2-40B4-BE49-F238E27FC236}">
                  <a16:creationId xmlns:a16="http://schemas.microsoft.com/office/drawing/2014/main" id="{AE3EFFBC-1259-8B42-50D3-B84B22642AE1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301" name="Text Placeholder 89">
            <a:extLst>
              <a:ext uri="{FF2B5EF4-FFF2-40B4-BE49-F238E27FC236}">
                <a16:creationId xmlns:a16="http://schemas.microsoft.com/office/drawing/2014/main" id="{5F695EC4-DEF8-E26F-5E23-C2A127866A39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555857" y="2675305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481" name="Group 184">
            <a:extLst>
              <a:ext uri="{FF2B5EF4-FFF2-40B4-BE49-F238E27FC236}">
                <a16:creationId xmlns:a16="http://schemas.microsoft.com/office/drawing/2014/main" id="{F0259A86-8BC0-2B39-D63D-7352DDCC810C}"/>
              </a:ext>
            </a:extLst>
          </p:cNvPr>
          <p:cNvGrpSpPr/>
          <p:nvPr userDrawn="1"/>
        </p:nvGrpSpPr>
        <p:grpSpPr>
          <a:xfrm>
            <a:off x="1759377" y="1660659"/>
            <a:ext cx="851600" cy="1165127"/>
            <a:chOff x="0" y="0"/>
            <a:chExt cx="490256" cy="670749"/>
          </a:xfrm>
        </p:grpSpPr>
        <p:sp>
          <p:nvSpPr>
            <p:cNvPr id="482" name="Freeform 185">
              <a:extLst>
                <a:ext uri="{FF2B5EF4-FFF2-40B4-BE49-F238E27FC236}">
                  <a16:creationId xmlns:a16="http://schemas.microsoft.com/office/drawing/2014/main" id="{2D206EE1-6672-6054-8B81-3B1D56871888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483" name="TextBox 186">
              <a:extLst>
                <a:ext uri="{FF2B5EF4-FFF2-40B4-BE49-F238E27FC236}">
                  <a16:creationId xmlns:a16="http://schemas.microsoft.com/office/drawing/2014/main" id="{7E28BD15-141D-6844-F3C8-343AC853B8E3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484" name="Picture Placeholder 87">
            <a:extLst>
              <a:ext uri="{FF2B5EF4-FFF2-40B4-BE49-F238E27FC236}">
                <a16:creationId xmlns:a16="http://schemas.microsoft.com/office/drawing/2014/main" id="{7E76ACB8-6E2E-5CF2-D516-907D2CB96455}"/>
              </a:ext>
            </a:extLst>
          </p:cNvPr>
          <p:cNvSpPr>
            <a:spLocks noGrp="1"/>
          </p:cNvSpPr>
          <p:nvPr>
            <p:ph type="pic" sz="quarter" idx="70" hasCustomPrompt="1"/>
          </p:nvPr>
        </p:nvSpPr>
        <p:spPr>
          <a:xfrm>
            <a:off x="1720082" y="1660713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485" name="Text Placeholder 79">
            <a:extLst>
              <a:ext uri="{FF2B5EF4-FFF2-40B4-BE49-F238E27FC236}">
                <a16:creationId xmlns:a16="http://schemas.microsoft.com/office/drawing/2014/main" id="{6DC88E39-A16E-B174-987E-60C5F07FCC86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1718105" y="1308867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486" name="Text Placeholder 85">
            <a:extLst>
              <a:ext uri="{FF2B5EF4-FFF2-40B4-BE49-F238E27FC236}">
                <a16:creationId xmlns:a16="http://schemas.microsoft.com/office/drawing/2014/main" id="{DCB01852-07C7-CA8B-67AC-481738EE6586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1719636" y="1481749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487" name="Text Placeholder 67">
            <a:extLst>
              <a:ext uri="{FF2B5EF4-FFF2-40B4-BE49-F238E27FC236}">
                <a16:creationId xmlns:a16="http://schemas.microsoft.com/office/drawing/2014/main" id="{8D6F0F08-8412-7144-1154-6DAAFB616D37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1854321" y="2874011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488" name="Group 187">
            <a:extLst>
              <a:ext uri="{FF2B5EF4-FFF2-40B4-BE49-F238E27FC236}">
                <a16:creationId xmlns:a16="http://schemas.microsoft.com/office/drawing/2014/main" id="{A8DC4721-10E9-1758-D942-E3B8F0647430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680646" y="2642652"/>
            <a:ext cx="942899" cy="183132"/>
            <a:chOff x="0" y="0"/>
            <a:chExt cx="2142147" cy="416052"/>
          </a:xfrm>
        </p:grpSpPr>
        <p:sp>
          <p:nvSpPr>
            <p:cNvPr id="489" name="Freeform 188">
              <a:extLst>
                <a:ext uri="{FF2B5EF4-FFF2-40B4-BE49-F238E27FC236}">
                  <a16:creationId xmlns:a16="http://schemas.microsoft.com/office/drawing/2014/main" id="{ED603578-41A1-A6EA-DECB-5598D8208208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490" name="Freeform 189">
              <a:extLst>
                <a:ext uri="{FF2B5EF4-FFF2-40B4-BE49-F238E27FC236}">
                  <a16:creationId xmlns:a16="http://schemas.microsoft.com/office/drawing/2014/main" id="{5C00E6D6-C178-B394-AF28-45FE6FF3341D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491" name="Freeform 190">
              <a:extLst>
                <a:ext uri="{FF2B5EF4-FFF2-40B4-BE49-F238E27FC236}">
                  <a16:creationId xmlns:a16="http://schemas.microsoft.com/office/drawing/2014/main" id="{E31A5C48-8BF5-F42C-8C2B-30EB5AF8C4EE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492" name="Group 220">
            <a:extLst>
              <a:ext uri="{FF2B5EF4-FFF2-40B4-BE49-F238E27FC236}">
                <a16:creationId xmlns:a16="http://schemas.microsoft.com/office/drawing/2014/main" id="{D14F32D1-7426-4C62-4D69-3F2658DC1B5A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758789" y="2877331"/>
            <a:ext cx="95543" cy="136008"/>
            <a:chOff x="0" y="0"/>
            <a:chExt cx="217068" cy="308991"/>
          </a:xfrm>
        </p:grpSpPr>
        <p:sp>
          <p:nvSpPr>
            <p:cNvPr id="493" name="Freeform 221">
              <a:extLst>
                <a:ext uri="{FF2B5EF4-FFF2-40B4-BE49-F238E27FC236}">
                  <a16:creationId xmlns:a16="http://schemas.microsoft.com/office/drawing/2014/main" id="{72F77618-5A4E-1E6C-1B09-CB9E17ADAD35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494" name="Text Placeholder 89">
            <a:extLst>
              <a:ext uri="{FF2B5EF4-FFF2-40B4-BE49-F238E27FC236}">
                <a16:creationId xmlns:a16="http://schemas.microsoft.com/office/drawing/2014/main" id="{2FD11292-1527-5E04-97BF-FCA747E83B04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1718105" y="2675305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495" name="Group 184">
            <a:extLst>
              <a:ext uri="{FF2B5EF4-FFF2-40B4-BE49-F238E27FC236}">
                <a16:creationId xmlns:a16="http://schemas.microsoft.com/office/drawing/2014/main" id="{0E620A0A-213F-7E84-36CF-B7377C67778F}"/>
              </a:ext>
            </a:extLst>
          </p:cNvPr>
          <p:cNvGrpSpPr/>
          <p:nvPr userDrawn="1"/>
        </p:nvGrpSpPr>
        <p:grpSpPr>
          <a:xfrm>
            <a:off x="2939057" y="1660659"/>
            <a:ext cx="851600" cy="1165127"/>
            <a:chOff x="0" y="0"/>
            <a:chExt cx="490256" cy="670749"/>
          </a:xfrm>
        </p:grpSpPr>
        <p:sp>
          <p:nvSpPr>
            <p:cNvPr id="496" name="Freeform 185">
              <a:extLst>
                <a:ext uri="{FF2B5EF4-FFF2-40B4-BE49-F238E27FC236}">
                  <a16:creationId xmlns:a16="http://schemas.microsoft.com/office/drawing/2014/main" id="{5F201217-53A7-FDA1-CCDB-536E6B882446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497" name="TextBox 186">
              <a:extLst>
                <a:ext uri="{FF2B5EF4-FFF2-40B4-BE49-F238E27FC236}">
                  <a16:creationId xmlns:a16="http://schemas.microsoft.com/office/drawing/2014/main" id="{E66F71C8-9786-9468-970B-5AA7D974C618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498" name="Picture Placeholder 87">
            <a:extLst>
              <a:ext uri="{FF2B5EF4-FFF2-40B4-BE49-F238E27FC236}">
                <a16:creationId xmlns:a16="http://schemas.microsoft.com/office/drawing/2014/main" id="{039ACB1B-837E-F9CE-0CD5-DA0412235417}"/>
              </a:ext>
            </a:extLst>
          </p:cNvPr>
          <p:cNvSpPr>
            <a:spLocks noGrp="1"/>
          </p:cNvSpPr>
          <p:nvPr>
            <p:ph type="pic" sz="quarter" idx="75" hasCustomPrompt="1"/>
          </p:nvPr>
        </p:nvSpPr>
        <p:spPr>
          <a:xfrm>
            <a:off x="2899762" y="1660713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499" name="Text Placeholder 79">
            <a:extLst>
              <a:ext uri="{FF2B5EF4-FFF2-40B4-BE49-F238E27FC236}">
                <a16:creationId xmlns:a16="http://schemas.microsoft.com/office/drawing/2014/main" id="{195ADE4D-282B-5819-86B9-A7C754663DAD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2897785" y="1308867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500" name="Text Placeholder 85">
            <a:extLst>
              <a:ext uri="{FF2B5EF4-FFF2-40B4-BE49-F238E27FC236}">
                <a16:creationId xmlns:a16="http://schemas.microsoft.com/office/drawing/2014/main" id="{06995889-C949-A5F7-A85F-82168B8E5321}"/>
              </a:ext>
            </a:extLst>
          </p:cNvPr>
          <p:cNvSpPr>
            <a:spLocks noGrp="1"/>
          </p:cNvSpPr>
          <p:nvPr>
            <p:ph type="body" sz="quarter" idx="77" hasCustomPrompt="1"/>
          </p:nvPr>
        </p:nvSpPr>
        <p:spPr>
          <a:xfrm>
            <a:off x="2899316" y="1481749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501" name="Text Placeholder 67">
            <a:extLst>
              <a:ext uri="{FF2B5EF4-FFF2-40B4-BE49-F238E27FC236}">
                <a16:creationId xmlns:a16="http://schemas.microsoft.com/office/drawing/2014/main" id="{CAA9645B-8116-1387-15E7-3FD51C33CF9F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3034001" y="2874011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502" name="Group 187">
            <a:extLst>
              <a:ext uri="{FF2B5EF4-FFF2-40B4-BE49-F238E27FC236}">
                <a16:creationId xmlns:a16="http://schemas.microsoft.com/office/drawing/2014/main" id="{9332B134-AE90-BE27-0C74-C90575EF746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860326" y="2642652"/>
            <a:ext cx="942899" cy="183132"/>
            <a:chOff x="0" y="0"/>
            <a:chExt cx="2142147" cy="416052"/>
          </a:xfrm>
        </p:grpSpPr>
        <p:sp>
          <p:nvSpPr>
            <p:cNvPr id="503" name="Freeform 188">
              <a:extLst>
                <a:ext uri="{FF2B5EF4-FFF2-40B4-BE49-F238E27FC236}">
                  <a16:creationId xmlns:a16="http://schemas.microsoft.com/office/drawing/2014/main" id="{FB91E3F4-BA07-D9DE-E0DC-8DD85FBF39D2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504" name="Freeform 189">
              <a:extLst>
                <a:ext uri="{FF2B5EF4-FFF2-40B4-BE49-F238E27FC236}">
                  <a16:creationId xmlns:a16="http://schemas.microsoft.com/office/drawing/2014/main" id="{31729C7C-0DE3-5DF9-D068-EF9268538611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505" name="Freeform 190">
              <a:extLst>
                <a:ext uri="{FF2B5EF4-FFF2-40B4-BE49-F238E27FC236}">
                  <a16:creationId xmlns:a16="http://schemas.microsoft.com/office/drawing/2014/main" id="{B02A80AE-C5B4-6EA2-23F9-FA8C7874D2F8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506" name="Group 220">
            <a:extLst>
              <a:ext uri="{FF2B5EF4-FFF2-40B4-BE49-F238E27FC236}">
                <a16:creationId xmlns:a16="http://schemas.microsoft.com/office/drawing/2014/main" id="{1A50D811-E30C-EF17-E3EA-7B320D94F690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938469" y="2877331"/>
            <a:ext cx="95543" cy="136008"/>
            <a:chOff x="0" y="0"/>
            <a:chExt cx="217068" cy="308991"/>
          </a:xfrm>
        </p:grpSpPr>
        <p:sp>
          <p:nvSpPr>
            <p:cNvPr id="507" name="Freeform 221">
              <a:extLst>
                <a:ext uri="{FF2B5EF4-FFF2-40B4-BE49-F238E27FC236}">
                  <a16:creationId xmlns:a16="http://schemas.microsoft.com/office/drawing/2014/main" id="{BE790D92-94A4-5ECD-8B86-201D5AB92D9D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508" name="Text Placeholder 89">
            <a:extLst>
              <a:ext uri="{FF2B5EF4-FFF2-40B4-BE49-F238E27FC236}">
                <a16:creationId xmlns:a16="http://schemas.microsoft.com/office/drawing/2014/main" id="{740652AE-1431-AB08-5CF1-43378188C503}"/>
              </a:ext>
            </a:extLst>
          </p:cNvPr>
          <p:cNvSpPr>
            <a:spLocks noGrp="1"/>
          </p:cNvSpPr>
          <p:nvPr>
            <p:ph type="body" sz="quarter" idx="79" hasCustomPrompt="1"/>
          </p:nvPr>
        </p:nvSpPr>
        <p:spPr>
          <a:xfrm>
            <a:off x="2897785" y="2675305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509" name="Group 184">
            <a:extLst>
              <a:ext uri="{FF2B5EF4-FFF2-40B4-BE49-F238E27FC236}">
                <a16:creationId xmlns:a16="http://schemas.microsoft.com/office/drawing/2014/main" id="{BA69C849-DAD6-6489-47D8-92D339F47F3E}"/>
              </a:ext>
            </a:extLst>
          </p:cNvPr>
          <p:cNvGrpSpPr/>
          <p:nvPr userDrawn="1"/>
        </p:nvGrpSpPr>
        <p:grpSpPr>
          <a:xfrm>
            <a:off x="4160009" y="1660659"/>
            <a:ext cx="851600" cy="1165127"/>
            <a:chOff x="0" y="0"/>
            <a:chExt cx="490256" cy="670749"/>
          </a:xfrm>
        </p:grpSpPr>
        <p:sp>
          <p:nvSpPr>
            <p:cNvPr id="510" name="Freeform 185">
              <a:extLst>
                <a:ext uri="{FF2B5EF4-FFF2-40B4-BE49-F238E27FC236}">
                  <a16:creationId xmlns:a16="http://schemas.microsoft.com/office/drawing/2014/main" id="{93AB4F53-BF53-4070-74B7-8E7CB64F8E5A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511" name="TextBox 186">
              <a:extLst>
                <a:ext uri="{FF2B5EF4-FFF2-40B4-BE49-F238E27FC236}">
                  <a16:creationId xmlns:a16="http://schemas.microsoft.com/office/drawing/2014/main" id="{D99BD8B0-BA6D-1485-D68E-7ECF684845E3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69" name="Picture Placeholder 87">
            <a:extLst>
              <a:ext uri="{FF2B5EF4-FFF2-40B4-BE49-F238E27FC236}">
                <a16:creationId xmlns:a16="http://schemas.microsoft.com/office/drawing/2014/main" id="{C608996F-1A11-E6E1-3BDC-6B311AA1C693}"/>
              </a:ext>
            </a:extLst>
          </p:cNvPr>
          <p:cNvSpPr>
            <a:spLocks noGrp="1"/>
          </p:cNvSpPr>
          <p:nvPr>
            <p:ph type="pic" sz="quarter" idx="80" hasCustomPrompt="1"/>
          </p:nvPr>
        </p:nvSpPr>
        <p:spPr>
          <a:xfrm>
            <a:off x="4120714" y="1660713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70" name="Text Placeholder 79">
            <a:extLst>
              <a:ext uri="{FF2B5EF4-FFF2-40B4-BE49-F238E27FC236}">
                <a16:creationId xmlns:a16="http://schemas.microsoft.com/office/drawing/2014/main" id="{5FD3F983-C702-BA79-DCA1-CF5590B55D0D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4118737" y="1308867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71" name="Text Placeholder 85">
            <a:extLst>
              <a:ext uri="{FF2B5EF4-FFF2-40B4-BE49-F238E27FC236}">
                <a16:creationId xmlns:a16="http://schemas.microsoft.com/office/drawing/2014/main" id="{384E1F8A-057C-123C-2BB4-FF6784AA256A}"/>
              </a:ext>
            </a:extLst>
          </p:cNvPr>
          <p:cNvSpPr>
            <a:spLocks noGrp="1"/>
          </p:cNvSpPr>
          <p:nvPr>
            <p:ph type="body" sz="quarter" idx="82" hasCustomPrompt="1"/>
          </p:nvPr>
        </p:nvSpPr>
        <p:spPr>
          <a:xfrm>
            <a:off x="4120268" y="1481749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72" name="Text Placeholder 67">
            <a:extLst>
              <a:ext uri="{FF2B5EF4-FFF2-40B4-BE49-F238E27FC236}">
                <a16:creationId xmlns:a16="http://schemas.microsoft.com/office/drawing/2014/main" id="{5ACCAAE9-D0C2-0A1E-54E3-939AA3019C7D}"/>
              </a:ext>
            </a:extLst>
          </p:cNvPr>
          <p:cNvSpPr>
            <a:spLocks noGrp="1"/>
          </p:cNvSpPr>
          <p:nvPr>
            <p:ph type="body" sz="quarter" idx="83" hasCustomPrompt="1"/>
          </p:nvPr>
        </p:nvSpPr>
        <p:spPr>
          <a:xfrm>
            <a:off x="4254953" y="2874011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73" name="Group 187">
            <a:extLst>
              <a:ext uri="{FF2B5EF4-FFF2-40B4-BE49-F238E27FC236}">
                <a16:creationId xmlns:a16="http://schemas.microsoft.com/office/drawing/2014/main" id="{82F2A268-2E5A-59E9-EB0B-026A99FE565E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081278" y="2642652"/>
            <a:ext cx="942899" cy="183132"/>
            <a:chOff x="0" y="0"/>
            <a:chExt cx="2142147" cy="416052"/>
          </a:xfrm>
        </p:grpSpPr>
        <p:sp>
          <p:nvSpPr>
            <p:cNvPr id="74" name="Freeform 188">
              <a:extLst>
                <a:ext uri="{FF2B5EF4-FFF2-40B4-BE49-F238E27FC236}">
                  <a16:creationId xmlns:a16="http://schemas.microsoft.com/office/drawing/2014/main" id="{F746414A-AF2A-6CA1-0514-D88922BFC2CD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75" name="Freeform 189">
              <a:extLst>
                <a:ext uri="{FF2B5EF4-FFF2-40B4-BE49-F238E27FC236}">
                  <a16:creationId xmlns:a16="http://schemas.microsoft.com/office/drawing/2014/main" id="{F366B9CC-2CC3-DAAE-E9DF-1F15C7682EED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76" name="Freeform 190">
              <a:extLst>
                <a:ext uri="{FF2B5EF4-FFF2-40B4-BE49-F238E27FC236}">
                  <a16:creationId xmlns:a16="http://schemas.microsoft.com/office/drawing/2014/main" id="{48E60FC3-77A0-0FBA-1727-09D3AC4CBF5A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77" name="Group 220">
            <a:extLst>
              <a:ext uri="{FF2B5EF4-FFF2-40B4-BE49-F238E27FC236}">
                <a16:creationId xmlns:a16="http://schemas.microsoft.com/office/drawing/2014/main" id="{CAF4202E-665B-F859-0606-84D0A657B76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159421" y="2877331"/>
            <a:ext cx="95543" cy="136008"/>
            <a:chOff x="0" y="0"/>
            <a:chExt cx="217068" cy="308991"/>
          </a:xfrm>
        </p:grpSpPr>
        <p:sp>
          <p:nvSpPr>
            <p:cNvPr id="78" name="Freeform 221">
              <a:extLst>
                <a:ext uri="{FF2B5EF4-FFF2-40B4-BE49-F238E27FC236}">
                  <a16:creationId xmlns:a16="http://schemas.microsoft.com/office/drawing/2014/main" id="{6A01442F-0C52-4FC1-D1CD-45B609F10A29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79" name="Text Placeholder 89">
            <a:extLst>
              <a:ext uri="{FF2B5EF4-FFF2-40B4-BE49-F238E27FC236}">
                <a16:creationId xmlns:a16="http://schemas.microsoft.com/office/drawing/2014/main" id="{4299A8BC-14A3-0DC3-C4E7-DBCFEEC8CFAF}"/>
              </a:ext>
            </a:extLst>
          </p:cNvPr>
          <p:cNvSpPr>
            <a:spLocks noGrp="1"/>
          </p:cNvSpPr>
          <p:nvPr>
            <p:ph type="body" sz="quarter" idx="84" hasCustomPrompt="1"/>
          </p:nvPr>
        </p:nvSpPr>
        <p:spPr>
          <a:xfrm>
            <a:off x="4118737" y="2675305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2" name="Group 184">
            <a:extLst>
              <a:ext uri="{FF2B5EF4-FFF2-40B4-BE49-F238E27FC236}">
                <a16:creationId xmlns:a16="http://schemas.microsoft.com/office/drawing/2014/main" id="{D5C13C39-BDBC-0191-4582-49B65E9355E4}"/>
              </a:ext>
            </a:extLst>
          </p:cNvPr>
          <p:cNvGrpSpPr/>
          <p:nvPr userDrawn="1"/>
        </p:nvGrpSpPr>
        <p:grpSpPr>
          <a:xfrm>
            <a:off x="5359573" y="1660605"/>
            <a:ext cx="851600" cy="1165127"/>
            <a:chOff x="0" y="0"/>
            <a:chExt cx="490256" cy="670749"/>
          </a:xfrm>
        </p:grpSpPr>
        <p:sp>
          <p:nvSpPr>
            <p:cNvPr id="3" name="Freeform 185">
              <a:extLst>
                <a:ext uri="{FF2B5EF4-FFF2-40B4-BE49-F238E27FC236}">
                  <a16:creationId xmlns:a16="http://schemas.microsoft.com/office/drawing/2014/main" id="{143E5894-5186-32B7-6569-E0C714694781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448" name="TextBox 186">
              <a:extLst>
                <a:ext uri="{FF2B5EF4-FFF2-40B4-BE49-F238E27FC236}">
                  <a16:creationId xmlns:a16="http://schemas.microsoft.com/office/drawing/2014/main" id="{5D172B4B-A43A-A9A0-9F86-BBA265318A89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449" name="Picture Placeholder 87">
            <a:extLst>
              <a:ext uri="{FF2B5EF4-FFF2-40B4-BE49-F238E27FC236}">
                <a16:creationId xmlns:a16="http://schemas.microsoft.com/office/drawing/2014/main" id="{3828421C-3A17-32F1-2BF8-0A2D06AAE95C}"/>
              </a:ext>
            </a:extLst>
          </p:cNvPr>
          <p:cNvSpPr>
            <a:spLocks noGrp="1"/>
          </p:cNvSpPr>
          <p:nvPr>
            <p:ph type="pic" sz="quarter" idx="85" hasCustomPrompt="1"/>
          </p:nvPr>
        </p:nvSpPr>
        <p:spPr>
          <a:xfrm>
            <a:off x="5320278" y="1660659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450" name="Text Placeholder 79">
            <a:extLst>
              <a:ext uri="{FF2B5EF4-FFF2-40B4-BE49-F238E27FC236}">
                <a16:creationId xmlns:a16="http://schemas.microsoft.com/office/drawing/2014/main" id="{B111EBBA-7B31-B691-3451-BBC8F1FAEEED}"/>
              </a:ext>
            </a:extLst>
          </p:cNvPr>
          <p:cNvSpPr>
            <a:spLocks noGrp="1"/>
          </p:cNvSpPr>
          <p:nvPr>
            <p:ph type="body" sz="quarter" idx="86" hasCustomPrompt="1"/>
          </p:nvPr>
        </p:nvSpPr>
        <p:spPr>
          <a:xfrm>
            <a:off x="5318301" y="1308813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451" name="Text Placeholder 85">
            <a:extLst>
              <a:ext uri="{FF2B5EF4-FFF2-40B4-BE49-F238E27FC236}">
                <a16:creationId xmlns:a16="http://schemas.microsoft.com/office/drawing/2014/main" id="{0C826526-BC17-2784-1EBD-34A05B108E17}"/>
              </a:ext>
            </a:extLst>
          </p:cNvPr>
          <p:cNvSpPr>
            <a:spLocks noGrp="1"/>
          </p:cNvSpPr>
          <p:nvPr>
            <p:ph type="body" sz="quarter" idx="87" hasCustomPrompt="1"/>
          </p:nvPr>
        </p:nvSpPr>
        <p:spPr>
          <a:xfrm>
            <a:off x="5319832" y="1481695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452" name="Text Placeholder 67">
            <a:extLst>
              <a:ext uri="{FF2B5EF4-FFF2-40B4-BE49-F238E27FC236}">
                <a16:creationId xmlns:a16="http://schemas.microsoft.com/office/drawing/2014/main" id="{309FE3A2-036E-B64B-BE71-066D1B2B8F02}"/>
              </a:ext>
            </a:extLst>
          </p:cNvPr>
          <p:cNvSpPr>
            <a:spLocks noGrp="1"/>
          </p:cNvSpPr>
          <p:nvPr>
            <p:ph type="body" sz="quarter" idx="88" hasCustomPrompt="1"/>
          </p:nvPr>
        </p:nvSpPr>
        <p:spPr>
          <a:xfrm>
            <a:off x="5454517" y="2873957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453" name="Group 187">
            <a:extLst>
              <a:ext uri="{FF2B5EF4-FFF2-40B4-BE49-F238E27FC236}">
                <a16:creationId xmlns:a16="http://schemas.microsoft.com/office/drawing/2014/main" id="{17476163-BE85-C89F-31CB-53E571FA944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280842" y="2642598"/>
            <a:ext cx="942899" cy="183132"/>
            <a:chOff x="0" y="0"/>
            <a:chExt cx="2142147" cy="416052"/>
          </a:xfrm>
        </p:grpSpPr>
        <p:sp>
          <p:nvSpPr>
            <p:cNvPr id="454" name="Freeform 188">
              <a:extLst>
                <a:ext uri="{FF2B5EF4-FFF2-40B4-BE49-F238E27FC236}">
                  <a16:creationId xmlns:a16="http://schemas.microsoft.com/office/drawing/2014/main" id="{7DF0E3EF-07D3-32F0-1D29-03A7B6BEF6BF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455" name="Freeform 189">
              <a:extLst>
                <a:ext uri="{FF2B5EF4-FFF2-40B4-BE49-F238E27FC236}">
                  <a16:creationId xmlns:a16="http://schemas.microsoft.com/office/drawing/2014/main" id="{1698D23D-A29F-4B78-3844-FEBBBD7A2BC5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456" name="Freeform 190">
              <a:extLst>
                <a:ext uri="{FF2B5EF4-FFF2-40B4-BE49-F238E27FC236}">
                  <a16:creationId xmlns:a16="http://schemas.microsoft.com/office/drawing/2014/main" id="{A59CA485-714B-8CED-DE5C-46BBAE8F5E05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457" name="Group 220">
            <a:extLst>
              <a:ext uri="{FF2B5EF4-FFF2-40B4-BE49-F238E27FC236}">
                <a16:creationId xmlns:a16="http://schemas.microsoft.com/office/drawing/2014/main" id="{47A5625A-5107-7FEC-75D7-7B31726C1F1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358985" y="2877277"/>
            <a:ext cx="95543" cy="136008"/>
            <a:chOff x="0" y="0"/>
            <a:chExt cx="217068" cy="308991"/>
          </a:xfrm>
        </p:grpSpPr>
        <p:sp>
          <p:nvSpPr>
            <p:cNvPr id="458" name="Freeform 221">
              <a:extLst>
                <a:ext uri="{FF2B5EF4-FFF2-40B4-BE49-F238E27FC236}">
                  <a16:creationId xmlns:a16="http://schemas.microsoft.com/office/drawing/2014/main" id="{894CFDF5-E977-5222-04FD-835D79E95A02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459" name="Text Placeholder 89">
            <a:extLst>
              <a:ext uri="{FF2B5EF4-FFF2-40B4-BE49-F238E27FC236}">
                <a16:creationId xmlns:a16="http://schemas.microsoft.com/office/drawing/2014/main" id="{D1BE94C4-3FE3-E629-27D7-070A954AA521}"/>
              </a:ext>
            </a:extLst>
          </p:cNvPr>
          <p:cNvSpPr>
            <a:spLocks noGrp="1"/>
          </p:cNvSpPr>
          <p:nvPr>
            <p:ph type="body" sz="quarter" idx="89" hasCustomPrompt="1"/>
          </p:nvPr>
        </p:nvSpPr>
        <p:spPr>
          <a:xfrm>
            <a:off x="5318301" y="2675251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290" name="Group 184">
            <a:extLst>
              <a:ext uri="{FF2B5EF4-FFF2-40B4-BE49-F238E27FC236}">
                <a16:creationId xmlns:a16="http://schemas.microsoft.com/office/drawing/2014/main" id="{0F87BD6A-6ACF-2591-3FAA-AE4E5EA4902F}"/>
              </a:ext>
            </a:extLst>
          </p:cNvPr>
          <p:cNvGrpSpPr/>
          <p:nvPr userDrawn="1"/>
        </p:nvGrpSpPr>
        <p:grpSpPr>
          <a:xfrm>
            <a:off x="605475" y="3639854"/>
            <a:ext cx="851600" cy="1165127"/>
            <a:chOff x="0" y="0"/>
            <a:chExt cx="490256" cy="670749"/>
          </a:xfrm>
        </p:grpSpPr>
        <p:sp>
          <p:nvSpPr>
            <p:cNvPr id="291" name="Freeform 185">
              <a:extLst>
                <a:ext uri="{FF2B5EF4-FFF2-40B4-BE49-F238E27FC236}">
                  <a16:creationId xmlns:a16="http://schemas.microsoft.com/office/drawing/2014/main" id="{4966E0C7-2257-824F-DC8F-5EE13AA3DB27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294" name="TextBox 186">
              <a:extLst>
                <a:ext uri="{FF2B5EF4-FFF2-40B4-BE49-F238E27FC236}">
                  <a16:creationId xmlns:a16="http://schemas.microsoft.com/office/drawing/2014/main" id="{598A723A-E738-E23E-E3F9-77717A8486A1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295" name="Picture Placeholder 87">
            <a:extLst>
              <a:ext uri="{FF2B5EF4-FFF2-40B4-BE49-F238E27FC236}">
                <a16:creationId xmlns:a16="http://schemas.microsoft.com/office/drawing/2014/main" id="{21C9C5C2-3062-ADBD-D1AE-0F8D8E3645F2}"/>
              </a:ext>
            </a:extLst>
          </p:cNvPr>
          <p:cNvSpPr>
            <a:spLocks noGrp="1"/>
          </p:cNvSpPr>
          <p:nvPr>
            <p:ph type="pic" sz="quarter" idx="90" hasCustomPrompt="1"/>
          </p:nvPr>
        </p:nvSpPr>
        <p:spPr>
          <a:xfrm>
            <a:off x="566180" y="3639908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296" name="Text Placeholder 79">
            <a:extLst>
              <a:ext uri="{FF2B5EF4-FFF2-40B4-BE49-F238E27FC236}">
                <a16:creationId xmlns:a16="http://schemas.microsoft.com/office/drawing/2014/main" id="{F8DB6FE6-343A-3D1F-8E3A-DE02CE94CA0C}"/>
              </a:ext>
            </a:extLst>
          </p:cNvPr>
          <p:cNvSpPr>
            <a:spLocks noGrp="1"/>
          </p:cNvSpPr>
          <p:nvPr>
            <p:ph type="body" sz="quarter" idx="91" hasCustomPrompt="1"/>
          </p:nvPr>
        </p:nvSpPr>
        <p:spPr>
          <a:xfrm>
            <a:off x="564203" y="3288062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297" name="Text Placeholder 85">
            <a:extLst>
              <a:ext uri="{FF2B5EF4-FFF2-40B4-BE49-F238E27FC236}">
                <a16:creationId xmlns:a16="http://schemas.microsoft.com/office/drawing/2014/main" id="{5C194CBA-4009-384D-155F-0A08E3437F01}"/>
              </a:ext>
            </a:extLst>
          </p:cNvPr>
          <p:cNvSpPr>
            <a:spLocks noGrp="1"/>
          </p:cNvSpPr>
          <p:nvPr>
            <p:ph type="body" sz="quarter" idx="92" hasCustomPrompt="1"/>
          </p:nvPr>
        </p:nvSpPr>
        <p:spPr>
          <a:xfrm>
            <a:off x="565734" y="3460944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298" name="Text Placeholder 67">
            <a:extLst>
              <a:ext uri="{FF2B5EF4-FFF2-40B4-BE49-F238E27FC236}">
                <a16:creationId xmlns:a16="http://schemas.microsoft.com/office/drawing/2014/main" id="{C1A11C4D-91A8-128F-6413-E53555C503D7}"/>
              </a:ext>
            </a:extLst>
          </p:cNvPr>
          <p:cNvSpPr>
            <a:spLocks noGrp="1"/>
          </p:cNvSpPr>
          <p:nvPr>
            <p:ph type="body" sz="quarter" idx="93" hasCustomPrompt="1"/>
          </p:nvPr>
        </p:nvSpPr>
        <p:spPr>
          <a:xfrm>
            <a:off x="700419" y="4853206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299" name="Group 187">
            <a:extLst>
              <a:ext uri="{FF2B5EF4-FFF2-40B4-BE49-F238E27FC236}">
                <a16:creationId xmlns:a16="http://schemas.microsoft.com/office/drawing/2014/main" id="{42287F72-CEDB-F8C7-6A90-D43A4FA7082E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26744" y="4621847"/>
            <a:ext cx="942899" cy="183132"/>
            <a:chOff x="0" y="0"/>
            <a:chExt cx="2142147" cy="416052"/>
          </a:xfrm>
        </p:grpSpPr>
        <p:sp>
          <p:nvSpPr>
            <p:cNvPr id="303" name="Freeform 188">
              <a:extLst>
                <a:ext uri="{FF2B5EF4-FFF2-40B4-BE49-F238E27FC236}">
                  <a16:creationId xmlns:a16="http://schemas.microsoft.com/office/drawing/2014/main" id="{77719A51-9617-6537-9735-49938CFDBAE9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304" name="Freeform 189">
              <a:extLst>
                <a:ext uri="{FF2B5EF4-FFF2-40B4-BE49-F238E27FC236}">
                  <a16:creationId xmlns:a16="http://schemas.microsoft.com/office/drawing/2014/main" id="{13C74F0F-DCBD-41A6-22B7-D804B5CCEC1B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305" name="Freeform 190">
              <a:extLst>
                <a:ext uri="{FF2B5EF4-FFF2-40B4-BE49-F238E27FC236}">
                  <a16:creationId xmlns:a16="http://schemas.microsoft.com/office/drawing/2014/main" id="{6E4E5197-CF38-7F6F-90B2-4867B10FDDB1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306" name="Group 220">
            <a:extLst>
              <a:ext uri="{FF2B5EF4-FFF2-40B4-BE49-F238E27FC236}">
                <a16:creationId xmlns:a16="http://schemas.microsoft.com/office/drawing/2014/main" id="{6978CE5C-6D68-5128-B95D-7D80959504EA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04887" y="4856526"/>
            <a:ext cx="95543" cy="136008"/>
            <a:chOff x="0" y="0"/>
            <a:chExt cx="217068" cy="308991"/>
          </a:xfrm>
        </p:grpSpPr>
        <p:sp>
          <p:nvSpPr>
            <p:cNvPr id="307" name="Freeform 221">
              <a:extLst>
                <a:ext uri="{FF2B5EF4-FFF2-40B4-BE49-F238E27FC236}">
                  <a16:creationId xmlns:a16="http://schemas.microsoft.com/office/drawing/2014/main" id="{64DBACE4-A7CB-5B78-7E19-C79EE1B943FE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308" name="Text Placeholder 89">
            <a:extLst>
              <a:ext uri="{FF2B5EF4-FFF2-40B4-BE49-F238E27FC236}">
                <a16:creationId xmlns:a16="http://schemas.microsoft.com/office/drawing/2014/main" id="{858FFA21-5ABD-1FE7-7A4C-F98D58F55A04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564203" y="4654500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309" name="Group 184">
            <a:extLst>
              <a:ext uri="{FF2B5EF4-FFF2-40B4-BE49-F238E27FC236}">
                <a16:creationId xmlns:a16="http://schemas.microsoft.com/office/drawing/2014/main" id="{98BED808-C53C-C38B-AEE1-F239BDE7DC9D}"/>
              </a:ext>
            </a:extLst>
          </p:cNvPr>
          <p:cNvGrpSpPr/>
          <p:nvPr userDrawn="1"/>
        </p:nvGrpSpPr>
        <p:grpSpPr>
          <a:xfrm>
            <a:off x="1767723" y="3639854"/>
            <a:ext cx="851600" cy="1165127"/>
            <a:chOff x="0" y="0"/>
            <a:chExt cx="490256" cy="670749"/>
          </a:xfrm>
        </p:grpSpPr>
        <p:sp>
          <p:nvSpPr>
            <p:cNvPr id="310" name="Freeform 185">
              <a:extLst>
                <a:ext uri="{FF2B5EF4-FFF2-40B4-BE49-F238E27FC236}">
                  <a16:creationId xmlns:a16="http://schemas.microsoft.com/office/drawing/2014/main" id="{D311161E-3642-9684-B21A-22F90C4849D4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311" name="TextBox 186">
              <a:extLst>
                <a:ext uri="{FF2B5EF4-FFF2-40B4-BE49-F238E27FC236}">
                  <a16:creationId xmlns:a16="http://schemas.microsoft.com/office/drawing/2014/main" id="{BAC1BA58-9945-F428-4943-11DA38949F93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312" name="Picture Placeholder 87">
            <a:extLst>
              <a:ext uri="{FF2B5EF4-FFF2-40B4-BE49-F238E27FC236}">
                <a16:creationId xmlns:a16="http://schemas.microsoft.com/office/drawing/2014/main" id="{B8073753-2A24-FB50-E14E-A372944CC4F4}"/>
              </a:ext>
            </a:extLst>
          </p:cNvPr>
          <p:cNvSpPr>
            <a:spLocks noGrp="1"/>
          </p:cNvSpPr>
          <p:nvPr>
            <p:ph type="pic" sz="quarter" idx="95" hasCustomPrompt="1"/>
          </p:nvPr>
        </p:nvSpPr>
        <p:spPr>
          <a:xfrm>
            <a:off x="1728428" y="3639908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313" name="Text Placeholder 79">
            <a:extLst>
              <a:ext uri="{FF2B5EF4-FFF2-40B4-BE49-F238E27FC236}">
                <a16:creationId xmlns:a16="http://schemas.microsoft.com/office/drawing/2014/main" id="{859F9FCD-B5BF-F70B-5D1E-4AC25494CCF0}"/>
              </a:ext>
            </a:extLst>
          </p:cNvPr>
          <p:cNvSpPr>
            <a:spLocks noGrp="1"/>
          </p:cNvSpPr>
          <p:nvPr>
            <p:ph type="body" sz="quarter" idx="96" hasCustomPrompt="1"/>
          </p:nvPr>
        </p:nvSpPr>
        <p:spPr>
          <a:xfrm>
            <a:off x="1726451" y="3288062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314" name="Text Placeholder 85">
            <a:extLst>
              <a:ext uri="{FF2B5EF4-FFF2-40B4-BE49-F238E27FC236}">
                <a16:creationId xmlns:a16="http://schemas.microsoft.com/office/drawing/2014/main" id="{3F1AF0BD-2D96-3E15-72BB-53E3538517E4}"/>
              </a:ext>
            </a:extLst>
          </p:cNvPr>
          <p:cNvSpPr>
            <a:spLocks noGrp="1"/>
          </p:cNvSpPr>
          <p:nvPr>
            <p:ph type="body" sz="quarter" idx="97" hasCustomPrompt="1"/>
          </p:nvPr>
        </p:nvSpPr>
        <p:spPr>
          <a:xfrm>
            <a:off x="1727982" y="3460944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315" name="Text Placeholder 67">
            <a:extLst>
              <a:ext uri="{FF2B5EF4-FFF2-40B4-BE49-F238E27FC236}">
                <a16:creationId xmlns:a16="http://schemas.microsoft.com/office/drawing/2014/main" id="{B24C7EE5-6EAB-4411-5BB7-2031EF52B7A2}"/>
              </a:ext>
            </a:extLst>
          </p:cNvPr>
          <p:cNvSpPr>
            <a:spLocks noGrp="1"/>
          </p:cNvSpPr>
          <p:nvPr>
            <p:ph type="body" sz="quarter" idx="98" hasCustomPrompt="1"/>
          </p:nvPr>
        </p:nvSpPr>
        <p:spPr>
          <a:xfrm>
            <a:off x="1862667" y="4853206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316" name="Group 187">
            <a:extLst>
              <a:ext uri="{FF2B5EF4-FFF2-40B4-BE49-F238E27FC236}">
                <a16:creationId xmlns:a16="http://schemas.microsoft.com/office/drawing/2014/main" id="{FFB907AE-0A5C-F4FC-430A-7E367C8A28AF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688992" y="4621847"/>
            <a:ext cx="942899" cy="183132"/>
            <a:chOff x="0" y="0"/>
            <a:chExt cx="2142147" cy="416052"/>
          </a:xfrm>
        </p:grpSpPr>
        <p:sp>
          <p:nvSpPr>
            <p:cNvPr id="317" name="Freeform 188">
              <a:extLst>
                <a:ext uri="{FF2B5EF4-FFF2-40B4-BE49-F238E27FC236}">
                  <a16:creationId xmlns:a16="http://schemas.microsoft.com/office/drawing/2014/main" id="{088C5512-4BBB-CD2B-5F4B-93DAFA6F420B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318" name="Freeform 189">
              <a:extLst>
                <a:ext uri="{FF2B5EF4-FFF2-40B4-BE49-F238E27FC236}">
                  <a16:creationId xmlns:a16="http://schemas.microsoft.com/office/drawing/2014/main" id="{6EC419E8-B2EB-82D4-E244-8CD45C387133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319" name="Freeform 190">
              <a:extLst>
                <a:ext uri="{FF2B5EF4-FFF2-40B4-BE49-F238E27FC236}">
                  <a16:creationId xmlns:a16="http://schemas.microsoft.com/office/drawing/2014/main" id="{E49E8C0E-BCF0-5931-92EC-5535B926EECF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320" name="Group 220">
            <a:extLst>
              <a:ext uri="{FF2B5EF4-FFF2-40B4-BE49-F238E27FC236}">
                <a16:creationId xmlns:a16="http://schemas.microsoft.com/office/drawing/2014/main" id="{A5098D55-CF17-A33F-26C0-591912991AB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767135" y="4856526"/>
            <a:ext cx="95543" cy="136008"/>
            <a:chOff x="0" y="0"/>
            <a:chExt cx="217068" cy="308991"/>
          </a:xfrm>
        </p:grpSpPr>
        <p:sp>
          <p:nvSpPr>
            <p:cNvPr id="321" name="Freeform 221">
              <a:extLst>
                <a:ext uri="{FF2B5EF4-FFF2-40B4-BE49-F238E27FC236}">
                  <a16:creationId xmlns:a16="http://schemas.microsoft.com/office/drawing/2014/main" id="{4AD713E7-3E35-D496-0BA1-0DBCB84DD550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322" name="Text Placeholder 89">
            <a:extLst>
              <a:ext uri="{FF2B5EF4-FFF2-40B4-BE49-F238E27FC236}">
                <a16:creationId xmlns:a16="http://schemas.microsoft.com/office/drawing/2014/main" id="{22BAC040-0237-9FA1-4A09-58A669FE1A46}"/>
              </a:ext>
            </a:extLst>
          </p:cNvPr>
          <p:cNvSpPr>
            <a:spLocks noGrp="1"/>
          </p:cNvSpPr>
          <p:nvPr>
            <p:ph type="body" sz="quarter" idx="99" hasCustomPrompt="1"/>
          </p:nvPr>
        </p:nvSpPr>
        <p:spPr>
          <a:xfrm>
            <a:off x="1726451" y="4654500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323" name="Group 184">
            <a:extLst>
              <a:ext uri="{FF2B5EF4-FFF2-40B4-BE49-F238E27FC236}">
                <a16:creationId xmlns:a16="http://schemas.microsoft.com/office/drawing/2014/main" id="{32FCEF82-213C-2892-037F-F37C184F553F}"/>
              </a:ext>
            </a:extLst>
          </p:cNvPr>
          <p:cNvGrpSpPr/>
          <p:nvPr userDrawn="1"/>
        </p:nvGrpSpPr>
        <p:grpSpPr>
          <a:xfrm>
            <a:off x="2947403" y="3639854"/>
            <a:ext cx="851600" cy="1165127"/>
            <a:chOff x="0" y="0"/>
            <a:chExt cx="490256" cy="670749"/>
          </a:xfrm>
        </p:grpSpPr>
        <p:sp>
          <p:nvSpPr>
            <p:cNvPr id="324" name="Freeform 185">
              <a:extLst>
                <a:ext uri="{FF2B5EF4-FFF2-40B4-BE49-F238E27FC236}">
                  <a16:creationId xmlns:a16="http://schemas.microsoft.com/office/drawing/2014/main" id="{803D5BCD-7BDD-132E-452A-E75F1C3EECD6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325" name="TextBox 186">
              <a:extLst>
                <a:ext uri="{FF2B5EF4-FFF2-40B4-BE49-F238E27FC236}">
                  <a16:creationId xmlns:a16="http://schemas.microsoft.com/office/drawing/2014/main" id="{DC1B550F-2317-1DF8-F47A-D4B5F2941227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326" name="Picture Placeholder 87">
            <a:extLst>
              <a:ext uri="{FF2B5EF4-FFF2-40B4-BE49-F238E27FC236}">
                <a16:creationId xmlns:a16="http://schemas.microsoft.com/office/drawing/2014/main" id="{FE73167F-1BF5-3E88-E619-5B1571205DF6}"/>
              </a:ext>
            </a:extLst>
          </p:cNvPr>
          <p:cNvSpPr>
            <a:spLocks noGrp="1"/>
          </p:cNvSpPr>
          <p:nvPr>
            <p:ph type="pic" sz="quarter" idx="100" hasCustomPrompt="1"/>
          </p:nvPr>
        </p:nvSpPr>
        <p:spPr>
          <a:xfrm>
            <a:off x="2908108" y="3639908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327" name="Text Placeholder 79">
            <a:extLst>
              <a:ext uri="{FF2B5EF4-FFF2-40B4-BE49-F238E27FC236}">
                <a16:creationId xmlns:a16="http://schemas.microsoft.com/office/drawing/2014/main" id="{AFA3D2E9-1075-5CB0-D6D1-FA6B22130F10}"/>
              </a:ext>
            </a:extLst>
          </p:cNvPr>
          <p:cNvSpPr>
            <a:spLocks noGrp="1"/>
          </p:cNvSpPr>
          <p:nvPr>
            <p:ph type="body" sz="quarter" idx="101" hasCustomPrompt="1"/>
          </p:nvPr>
        </p:nvSpPr>
        <p:spPr>
          <a:xfrm>
            <a:off x="2906131" y="3288062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328" name="Text Placeholder 85">
            <a:extLst>
              <a:ext uri="{FF2B5EF4-FFF2-40B4-BE49-F238E27FC236}">
                <a16:creationId xmlns:a16="http://schemas.microsoft.com/office/drawing/2014/main" id="{18F58DFE-2669-E455-2247-5E00CAB2DDDD}"/>
              </a:ext>
            </a:extLst>
          </p:cNvPr>
          <p:cNvSpPr>
            <a:spLocks noGrp="1"/>
          </p:cNvSpPr>
          <p:nvPr>
            <p:ph type="body" sz="quarter" idx="102" hasCustomPrompt="1"/>
          </p:nvPr>
        </p:nvSpPr>
        <p:spPr>
          <a:xfrm>
            <a:off x="2907662" y="3460944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329" name="Text Placeholder 67">
            <a:extLst>
              <a:ext uri="{FF2B5EF4-FFF2-40B4-BE49-F238E27FC236}">
                <a16:creationId xmlns:a16="http://schemas.microsoft.com/office/drawing/2014/main" id="{3E0DC017-5022-7FF8-728F-7888BE7F135B}"/>
              </a:ext>
            </a:extLst>
          </p:cNvPr>
          <p:cNvSpPr>
            <a:spLocks noGrp="1"/>
          </p:cNvSpPr>
          <p:nvPr>
            <p:ph type="body" sz="quarter" idx="103" hasCustomPrompt="1"/>
          </p:nvPr>
        </p:nvSpPr>
        <p:spPr>
          <a:xfrm>
            <a:off x="3042347" y="4853206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330" name="Group 187">
            <a:extLst>
              <a:ext uri="{FF2B5EF4-FFF2-40B4-BE49-F238E27FC236}">
                <a16:creationId xmlns:a16="http://schemas.microsoft.com/office/drawing/2014/main" id="{E07CB9CB-E56A-2FF1-ACE4-8282D6E08628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868672" y="4621847"/>
            <a:ext cx="942899" cy="183132"/>
            <a:chOff x="0" y="0"/>
            <a:chExt cx="2142147" cy="416052"/>
          </a:xfrm>
        </p:grpSpPr>
        <p:sp>
          <p:nvSpPr>
            <p:cNvPr id="331" name="Freeform 188">
              <a:extLst>
                <a:ext uri="{FF2B5EF4-FFF2-40B4-BE49-F238E27FC236}">
                  <a16:creationId xmlns:a16="http://schemas.microsoft.com/office/drawing/2014/main" id="{64D65643-579A-AF86-26BC-1FB748A939A5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332" name="Freeform 189">
              <a:extLst>
                <a:ext uri="{FF2B5EF4-FFF2-40B4-BE49-F238E27FC236}">
                  <a16:creationId xmlns:a16="http://schemas.microsoft.com/office/drawing/2014/main" id="{ADF02127-1B12-B188-F5B9-6A3D462E28E7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333" name="Freeform 190">
              <a:extLst>
                <a:ext uri="{FF2B5EF4-FFF2-40B4-BE49-F238E27FC236}">
                  <a16:creationId xmlns:a16="http://schemas.microsoft.com/office/drawing/2014/main" id="{E0DBE1CC-8FD1-E97D-922A-EB4CFD261847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334" name="Group 220">
            <a:extLst>
              <a:ext uri="{FF2B5EF4-FFF2-40B4-BE49-F238E27FC236}">
                <a16:creationId xmlns:a16="http://schemas.microsoft.com/office/drawing/2014/main" id="{C16CFFCE-0A4A-8695-7E80-5425307BFBD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946815" y="4856526"/>
            <a:ext cx="95543" cy="136008"/>
            <a:chOff x="0" y="0"/>
            <a:chExt cx="217068" cy="308991"/>
          </a:xfrm>
        </p:grpSpPr>
        <p:sp>
          <p:nvSpPr>
            <p:cNvPr id="335" name="Freeform 221">
              <a:extLst>
                <a:ext uri="{FF2B5EF4-FFF2-40B4-BE49-F238E27FC236}">
                  <a16:creationId xmlns:a16="http://schemas.microsoft.com/office/drawing/2014/main" id="{3A7F8790-5A8D-F478-3E24-C62B5EB91BA3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336" name="Text Placeholder 89">
            <a:extLst>
              <a:ext uri="{FF2B5EF4-FFF2-40B4-BE49-F238E27FC236}">
                <a16:creationId xmlns:a16="http://schemas.microsoft.com/office/drawing/2014/main" id="{4EA64C14-BDF7-BDA5-E45A-7EBF9826A04C}"/>
              </a:ext>
            </a:extLst>
          </p:cNvPr>
          <p:cNvSpPr>
            <a:spLocks noGrp="1"/>
          </p:cNvSpPr>
          <p:nvPr>
            <p:ph type="body" sz="quarter" idx="104" hasCustomPrompt="1"/>
          </p:nvPr>
        </p:nvSpPr>
        <p:spPr>
          <a:xfrm>
            <a:off x="2906131" y="4654500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337" name="Group 184">
            <a:extLst>
              <a:ext uri="{FF2B5EF4-FFF2-40B4-BE49-F238E27FC236}">
                <a16:creationId xmlns:a16="http://schemas.microsoft.com/office/drawing/2014/main" id="{70921C81-8912-4099-9C2A-B2FF1E6EA4E7}"/>
              </a:ext>
            </a:extLst>
          </p:cNvPr>
          <p:cNvGrpSpPr/>
          <p:nvPr userDrawn="1"/>
        </p:nvGrpSpPr>
        <p:grpSpPr>
          <a:xfrm>
            <a:off x="4168355" y="3639854"/>
            <a:ext cx="851600" cy="1165127"/>
            <a:chOff x="0" y="0"/>
            <a:chExt cx="490256" cy="670749"/>
          </a:xfrm>
        </p:grpSpPr>
        <p:sp>
          <p:nvSpPr>
            <p:cNvPr id="338" name="Freeform 185">
              <a:extLst>
                <a:ext uri="{FF2B5EF4-FFF2-40B4-BE49-F238E27FC236}">
                  <a16:creationId xmlns:a16="http://schemas.microsoft.com/office/drawing/2014/main" id="{E97B8E80-B0F5-48FC-E810-706598F7DC96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339" name="TextBox 186">
              <a:extLst>
                <a:ext uri="{FF2B5EF4-FFF2-40B4-BE49-F238E27FC236}">
                  <a16:creationId xmlns:a16="http://schemas.microsoft.com/office/drawing/2014/main" id="{60DB225F-621B-36AF-11BD-7DDFBFCC7641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340" name="Picture Placeholder 87">
            <a:extLst>
              <a:ext uri="{FF2B5EF4-FFF2-40B4-BE49-F238E27FC236}">
                <a16:creationId xmlns:a16="http://schemas.microsoft.com/office/drawing/2014/main" id="{0C12ED76-AA3B-4F00-596F-A983749EDE15}"/>
              </a:ext>
            </a:extLst>
          </p:cNvPr>
          <p:cNvSpPr>
            <a:spLocks noGrp="1"/>
          </p:cNvSpPr>
          <p:nvPr>
            <p:ph type="pic" sz="quarter" idx="105" hasCustomPrompt="1"/>
          </p:nvPr>
        </p:nvSpPr>
        <p:spPr>
          <a:xfrm>
            <a:off x="4129060" y="3639908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341" name="Text Placeholder 79">
            <a:extLst>
              <a:ext uri="{FF2B5EF4-FFF2-40B4-BE49-F238E27FC236}">
                <a16:creationId xmlns:a16="http://schemas.microsoft.com/office/drawing/2014/main" id="{539EF380-77F1-1F88-85D6-26EB7B201CD8}"/>
              </a:ext>
            </a:extLst>
          </p:cNvPr>
          <p:cNvSpPr>
            <a:spLocks noGrp="1"/>
          </p:cNvSpPr>
          <p:nvPr>
            <p:ph type="body" sz="quarter" idx="106" hasCustomPrompt="1"/>
          </p:nvPr>
        </p:nvSpPr>
        <p:spPr>
          <a:xfrm>
            <a:off x="4127083" y="3288062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342" name="Text Placeholder 85">
            <a:extLst>
              <a:ext uri="{FF2B5EF4-FFF2-40B4-BE49-F238E27FC236}">
                <a16:creationId xmlns:a16="http://schemas.microsoft.com/office/drawing/2014/main" id="{D2A599FD-9AAE-CD19-BF63-EEBB2A9E1637}"/>
              </a:ext>
            </a:extLst>
          </p:cNvPr>
          <p:cNvSpPr>
            <a:spLocks noGrp="1"/>
          </p:cNvSpPr>
          <p:nvPr>
            <p:ph type="body" sz="quarter" idx="107" hasCustomPrompt="1"/>
          </p:nvPr>
        </p:nvSpPr>
        <p:spPr>
          <a:xfrm>
            <a:off x="4128614" y="3460944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343" name="Text Placeholder 67">
            <a:extLst>
              <a:ext uri="{FF2B5EF4-FFF2-40B4-BE49-F238E27FC236}">
                <a16:creationId xmlns:a16="http://schemas.microsoft.com/office/drawing/2014/main" id="{D58DAF0D-8A8F-EE16-F125-1703F753418B}"/>
              </a:ext>
            </a:extLst>
          </p:cNvPr>
          <p:cNvSpPr>
            <a:spLocks noGrp="1"/>
          </p:cNvSpPr>
          <p:nvPr>
            <p:ph type="body" sz="quarter" idx="108" hasCustomPrompt="1"/>
          </p:nvPr>
        </p:nvSpPr>
        <p:spPr>
          <a:xfrm>
            <a:off x="4263299" y="4853206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344" name="Group 187">
            <a:extLst>
              <a:ext uri="{FF2B5EF4-FFF2-40B4-BE49-F238E27FC236}">
                <a16:creationId xmlns:a16="http://schemas.microsoft.com/office/drawing/2014/main" id="{BB2B4A10-8C58-5852-09DC-ADAD8B87711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089624" y="4621847"/>
            <a:ext cx="942899" cy="183132"/>
            <a:chOff x="0" y="0"/>
            <a:chExt cx="2142147" cy="416052"/>
          </a:xfrm>
        </p:grpSpPr>
        <p:sp>
          <p:nvSpPr>
            <p:cNvPr id="359" name="Freeform 188">
              <a:extLst>
                <a:ext uri="{FF2B5EF4-FFF2-40B4-BE49-F238E27FC236}">
                  <a16:creationId xmlns:a16="http://schemas.microsoft.com/office/drawing/2014/main" id="{9BFFE969-7197-AA57-36D7-422409C1AE70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360" name="Freeform 189">
              <a:extLst>
                <a:ext uri="{FF2B5EF4-FFF2-40B4-BE49-F238E27FC236}">
                  <a16:creationId xmlns:a16="http://schemas.microsoft.com/office/drawing/2014/main" id="{71DC4913-F0B9-5A68-CF07-21A57A53631A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361" name="Freeform 190">
              <a:extLst>
                <a:ext uri="{FF2B5EF4-FFF2-40B4-BE49-F238E27FC236}">
                  <a16:creationId xmlns:a16="http://schemas.microsoft.com/office/drawing/2014/main" id="{0FD8C452-8C4C-0B23-3B95-F640FC4F42DB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362" name="Group 220">
            <a:extLst>
              <a:ext uri="{FF2B5EF4-FFF2-40B4-BE49-F238E27FC236}">
                <a16:creationId xmlns:a16="http://schemas.microsoft.com/office/drawing/2014/main" id="{B652FFBB-1E26-6040-39AF-35641626E53D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167767" y="4856526"/>
            <a:ext cx="95543" cy="136008"/>
            <a:chOff x="0" y="0"/>
            <a:chExt cx="217068" cy="308991"/>
          </a:xfrm>
        </p:grpSpPr>
        <p:sp>
          <p:nvSpPr>
            <p:cNvPr id="363" name="Freeform 221">
              <a:extLst>
                <a:ext uri="{FF2B5EF4-FFF2-40B4-BE49-F238E27FC236}">
                  <a16:creationId xmlns:a16="http://schemas.microsoft.com/office/drawing/2014/main" id="{A85FF4E5-E59D-4623-87C6-0DF9AEC4BE24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364" name="Text Placeholder 89">
            <a:extLst>
              <a:ext uri="{FF2B5EF4-FFF2-40B4-BE49-F238E27FC236}">
                <a16:creationId xmlns:a16="http://schemas.microsoft.com/office/drawing/2014/main" id="{EBAAD819-759A-51C3-C5EF-F54C6D60606C}"/>
              </a:ext>
            </a:extLst>
          </p:cNvPr>
          <p:cNvSpPr>
            <a:spLocks noGrp="1"/>
          </p:cNvSpPr>
          <p:nvPr>
            <p:ph type="body" sz="quarter" idx="109" hasCustomPrompt="1"/>
          </p:nvPr>
        </p:nvSpPr>
        <p:spPr>
          <a:xfrm>
            <a:off x="4127083" y="4654500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365" name="Group 184">
            <a:extLst>
              <a:ext uri="{FF2B5EF4-FFF2-40B4-BE49-F238E27FC236}">
                <a16:creationId xmlns:a16="http://schemas.microsoft.com/office/drawing/2014/main" id="{1ACD5D17-ABF8-5DAE-6E45-44F0A71BC11B}"/>
              </a:ext>
            </a:extLst>
          </p:cNvPr>
          <p:cNvGrpSpPr/>
          <p:nvPr userDrawn="1"/>
        </p:nvGrpSpPr>
        <p:grpSpPr>
          <a:xfrm>
            <a:off x="5367919" y="3639800"/>
            <a:ext cx="851600" cy="1165127"/>
            <a:chOff x="0" y="0"/>
            <a:chExt cx="490256" cy="670749"/>
          </a:xfrm>
        </p:grpSpPr>
        <p:sp>
          <p:nvSpPr>
            <p:cNvPr id="366" name="Freeform 185">
              <a:extLst>
                <a:ext uri="{FF2B5EF4-FFF2-40B4-BE49-F238E27FC236}">
                  <a16:creationId xmlns:a16="http://schemas.microsoft.com/office/drawing/2014/main" id="{A565B0A8-FF26-94D5-60E0-82176DC5FE8A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367" name="TextBox 186">
              <a:extLst>
                <a:ext uri="{FF2B5EF4-FFF2-40B4-BE49-F238E27FC236}">
                  <a16:creationId xmlns:a16="http://schemas.microsoft.com/office/drawing/2014/main" id="{859EDE12-9CE0-6578-F077-39BD6412971E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368" name="Picture Placeholder 87">
            <a:extLst>
              <a:ext uri="{FF2B5EF4-FFF2-40B4-BE49-F238E27FC236}">
                <a16:creationId xmlns:a16="http://schemas.microsoft.com/office/drawing/2014/main" id="{E5F5E094-E833-A60F-E456-87002A4A5097}"/>
              </a:ext>
            </a:extLst>
          </p:cNvPr>
          <p:cNvSpPr>
            <a:spLocks noGrp="1"/>
          </p:cNvSpPr>
          <p:nvPr>
            <p:ph type="pic" sz="quarter" idx="110" hasCustomPrompt="1"/>
          </p:nvPr>
        </p:nvSpPr>
        <p:spPr>
          <a:xfrm>
            <a:off x="5328624" y="3639854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369" name="Text Placeholder 79">
            <a:extLst>
              <a:ext uri="{FF2B5EF4-FFF2-40B4-BE49-F238E27FC236}">
                <a16:creationId xmlns:a16="http://schemas.microsoft.com/office/drawing/2014/main" id="{7840103B-63C3-B2AE-8ECA-3789AB6207A9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5326647" y="3288008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370" name="Text Placeholder 85">
            <a:extLst>
              <a:ext uri="{FF2B5EF4-FFF2-40B4-BE49-F238E27FC236}">
                <a16:creationId xmlns:a16="http://schemas.microsoft.com/office/drawing/2014/main" id="{95D039AE-6F8A-AA0A-EC10-00432E67E2A6}"/>
              </a:ext>
            </a:extLst>
          </p:cNvPr>
          <p:cNvSpPr>
            <a:spLocks noGrp="1"/>
          </p:cNvSpPr>
          <p:nvPr>
            <p:ph type="body" sz="quarter" idx="112" hasCustomPrompt="1"/>
          </p:nvPr>
        </p:nvSpPr>
        <p:spPr>
          <a:xfrm>
            <a:off x="5328178" y="3460890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371" name="Text Placeholder 67">
            <a:extLst>
              <a:ext uri="{FF2B5EF4-FFF2-40B4-BE49-F238E27FC236}">
                <a16:creationId xmlns:a16="http://schemas.microsoft.com/office/drawing/2014/main" id="{2977C221-4AF0-6407-94CE-6E9F87BDC2CE}"/>
              </a:ext>
            </a:extLst>
          </p:cNvPr>
          <p:cNvSpPr>
            <a:spLocks noGrp="1"/>
          </p:cNvSpPr>
          <p:nvPr>
            <p:ph type="body" sz="quarter" idx="113" hasCustomPrompt="1"/>
          </p:nvPr>
        </p:nvSpPr>
        <p:spPr>
          <a:xfrm>
            <a:off x="5462863" y="4853152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372" name="Group 187">
            <a:extLst>
              <a:ext uri="{FF2B5EF4-FFF2-40B4-BE49-F238E27FC236}">
                <a16:creationId xmlns:a16="http://schemas.microsoft.com/office/drawing/2014/main" id="{327921A4-00F4-A585-BFDA-519736E4D3DD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289188" y="4621793"/>
            <a:ext cx="942899" cy="183132"/>
            <a:chOff x="0" y="0"/>
            <a:chExt cx="2142147" cy="416052"/>
          </a:xfrm>
        </p:grpSpPr>
        <p:sp>
          <p:nvSpPr>
            <p:cNvPr id="373" name="Freeform 188">
              <a:extLst>
                <a:ext uri="{FF2B5EF4-FFF2-40B4-BE49-F238E27FC236}">
                  <a16:creationId xmlns:a16="http://schemas.microsoft.com/office/drawing/2014/main" id="{797E1742-A322-F43E-C59F-3F9253232FBB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374" name="Freeform 189">
              <a:extLst>
                <a:ext uri="{FF2B5EF4-FFF2-40B4-BE49-F238E27FC236}">
                  <a16:creationId xmlns:a16="http://schemas.microsoft.com/office/drawing/2014/main" id="{0BF72C9E-E693-5CB8-4844-84EDAC6E49EF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375" name="Freeform 190">
              <a:extLst>
                <a:ext uri="{FF2B5EF4-FFF2-40B4-BE49-F238E27FC236}">
                  <a16:creationId xmlns:a16="http://schemas.microsoft.com/office/drawing/2014/main" id="{2541FA2B-DC1D-A76A-0304-7BF838FF7CBF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376" name="Group 220">
            <a:extLst>
              <a:ext uri="{FF2B5EF4-FFF2-40B4-BE49-F238E27FC236}">
                <a16:creationId xmlns:a16="http://schemas.microsoft.com/office/drawing/2014/main" id="{2138BA20-7463-B78B-7878-E808E35FEC4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367331" y="4856472"/>
            <a:ext cx="95543" cy="136008"/>
            <a:chOff x="0" y="0"/>
            <a:chExt cx="217068" cy="308991"/>
          </a:xfrm>
        </p:grpSpPr>
        <p:sp>
          <p:nvSpPr>
            <p:cNvPr id="377" name="Freeform 221">
              <a:extLst>
                <a:ext uri="{FF2B5EF4-FFF2-40B4-BE49-F238E27FC236}">
                  <a16:creationId xmlns:a16="http://schemas.microsoft.com/office/drawing/2014/main" id="{222D7B77-62E7-3896-6FD6-5C2718B5208D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378" name="Text Placeholder 89">
            <a:extLst>
              <a:ext uri="{FF2B5EF4-FFF2-40B4-BE49-F238E27FC236}">
                <a16:creationId xmlns:a16="http://schemas.microsoft.com/office/drawing/2014/main" id="{D1037513-D59D-815C-1DD7-3CAB58CD89CF}"/>
              </a:ext>
            </a:extLst>
          </p:cNvPr>
          <p:cNvSpPr>
            <a:spLocks noGrp="1"/>
          </p:cNvSpPr>
          <p:nvPr>
            <p:ph type="body" sz="quarter" idx="114" hasCustomPrompt="1"/>
          </p:nvPr>
        </p:nvSpPr>
        <p:spPr>
          <a:xfrm>
            <a:off x="5326647" y="4654446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379" name="Group 184">
            <a:extLst>
              <a:ext uri="{FF2B5EF4-FFF2-40B4-BE49-F238E27FC236}">
                <a16:creationId xmlns:a16="http://schemas.microsoft.com/office/drawing/2014/main" id="{F4EDD7D2-A699-65C2-15DE-E3F97DC9AABD}"/>
              </a:ext>
            </a:extLst>
          </p:cNvPr>
          <p:cNvGrpSpPr/>
          <p:nvPr userDrawn="1"/>
        </p:nvGrpSpPr>
        <p:grpSpPr>
          <a:xfrm>
            <a:off x="605464" y="5656741"/>
            <a:ext cx="851600" cy="1165127"/>
            <a:chOff x="0" y="0"/>
            <a:chExt cx="490256" cy="670749"/>
          </a:xfrm>
        </p:grpSpPr>
        <p:sp>
          <p:nvSpPr>
            <p:cNvPr id="380" name="Freeform 185">
              <a:extLst>
                <a:ext uri="{FF2B5EF4-FFF2-40B4-BE49-F238E27FC236}">
                  <a16:creationId xmlns:a16="http://schemas.microsoft.com/office/drawing/2014/main" id="{9D6EAD04-9F78-0EA2-629D-765FFA0D9A09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381" name="TextBox 186">
              <a:extLst>
                <a:ext uri="{FF2B5EF4-FFF2-40B4-BE49-F238E27FC236}">
                  <a16:creationId xmlns:a16="http://schemas.microsoft.com/office/drawing/2014/main" id="{078B454D-62CB-2542-452F-1ADF511C7CAC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382" name="Picture Placeholder 87">
            <a:extLst>
              <a:ext uri="{FF2B5EF4-FFF2-40B4-BE49-F238E27FC236}">
                <a16:creationId xmlns:a16="http://schemas.microsoft.com/office/drawing/2014/main" id="{A07445B3-8455-D477-4E02-B82C3A1C79AB}"/>
              </a:ext>
            </a:extLst>
          </p:cNvPr>
          <p:cNvSpPr>
            <a:spLocks noGrp="1"/>
          </p:cNvSpPr>
          <p:nvPr>
            <p:ph type="pic" sz="quarter" idx="115" hasCustomPrompt="1"/>
          </p:nvPr>
        </p:nvSpPr>
        <p:spPr>
          <a:xfrm>
            <a:off x="566169" y="5656795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383" name="Text Placeholder 79">
            <a:extLst>
              <a:ext uri="{FF2B5EF4-FFF2-40B4-BE49-F238E27FC236}">
                <a16:creationId xmlns:a16="http://schemas.microsoft.com/office/drawing/2014/main" id="{75EDCF69-B3D0-8BA3-9628-CEC04D1060A2}"/>
              </a:ext>
            </a:extLst>
          </p:cNvPr>
          <p:cNvSpPr>
            <a:spLocks noGrp="1"/>
          </p:cNvSpPr>
          <p:nvPr>
            <p:ph type="body" sz="quarter" idx="116" hasCustomPrompt="1"/>
          </p:nvPr>
        </p:nvSpPr>
        <p:spPr>
          <a:xfrm>
            <a:off x="564192" y="5304949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640" name="Text Placeholder 85">
            <a:extLst>
              <a:ext uri="{FF2B5EF4-FFF2-40B4-BE49-F238E27FC236}">
                <a16:creationId xmlns:a16="http://schemas.microsoft.com/office/drawing/2014/main" id="{92302792-4802-A093-4B32-AEAA8251853D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565723" y="5477831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641" name="Text Placeholder 67">
            <a:extLst>
              <a:ext uri="{FF2B5EF4-FFF2-40B4-BE49-F238E27FC236}">
                <a16:creationId xmlns:a16="http://schemas.microsoft.com/office/drawing/2014/main" id="{6D7EC1AC-841C-27B1-8953-14ABA779F38D}"/>
              </a:ext>
            </a:extLst>
          </p:cNvPr>
          <p:cNvSpPr>
            <a:spLocks noGrp="1"/>
          </p:cNvSpPr>
          <p:nvPr>
            <p:ph type="body" sz="quarter" idx="118" hasCustomPrompt="1"/>
          </p:nvPr>
        </p:nvSpPr>
        <p:spPr>
          <a:xfrm>
            <a:off x="700408" y="6870093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642" name="Group 187">
            <a:extLst>
              <a:ext uri="{FF2B5EF4-FFF2-40B4-BE49-F238E27FC236}">
                <a16:creationId xmlns:a16="http://schemas.microsoft.com/office/drawing/2014/main" id="{0AF81193-9890-4862-A2AB-C63A564322B2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26733" y="6638734"/>
            <a:ext cx="942899" cy="183132"/>
            <a:chOff x="0" y="0"/>
            <a:chExt cx="2142147" cy="416052"/>
          </a:xfrm>
        </p:grpSpPr>
        <p:sp>
          <p:nvSpPr>
            <p:cNvPr id="643" name="Freeform 188">
              <a:extLst>
                <a:ext uri="{FF2B5EF4-FFF2-40B4-BE49-F238E27FC236}">
                  <a16:creationId xmlns:a16="http://schemas.microsoft.com/office/drawing/2014/main" id="{2B9014ED-A387-D9DF-01CE-577C2C4D35F1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644" name="Freeform 189">
              <a:extLst>
                <a:ext uri="{FF2B5EF4-FFF2-40B4-BE49-F238E27FC236}">
                  <a16:creationId xmlns:a16="http://schemas.microsoft.com/office/drawing/2014/main" id="{0FFE0AAF-FEAC-1A9A-9BCE-862FD16191DB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645" name="Freeform 190">
              <a:extLst>
                <a:ext uri="{FF2B5EF4-FFF2-40B4-BE49-F238E27FC236}">
                  <a16:creationId xmlns:a16="http://schemas.microsoft.com/office/drawing/2014/main" id="{CF9B1C20-A687-6712-09FF-F7252375C9FB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646" name="Group 220">
            <a:extLst>
              <a:ext uri="{FF2B5EF4-FFF2-40B4-BE49-F238E27FC236}">
                <a16:creationId xmlns:a16="http://schemas.microsoft.com/office/drawing/2014/main" id="{B5FB16E2-10C9-623A-C7CD-09AAD5CF8C98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04876" y="6873413"/>
            <a:ext cx="95543" cy="136008"/>
            <a:chOff x="0" y="0"/>
            <a:chExt cx="217068" cy="308991"/>
          </a:xfrm>
        </p:grpSpPr>
        <p:sp>
          <p:nvSpPr>
            <p:cNvPr id="647" name="Freeform 221">
              <a:extLst>
                <a:ext uri="{FF2B5EF4-FFF2-40B4-BE49-F238E27FC236}">
                  <a16:creationId xmlns:a16="http://schemas.microsoft.com/office/drawing/2014/main" id="{1EAE9CA3-37FF-4A0D-F654-00BF2FFEAC73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648" name="Text Placeholder 89">
            <a:extLst>
              <a:ext uri="{FF2B5EF4-FFF2-40B4-BE49-F238E27FC236}">
                <a16:creationId xmlns:a16="http://schemas.microsoft.com/office/drawing/2014/main" id="{737311C3-E46B-E1EE-5BDC-FFE24F0DD7DF}"/>
              </a:ext>
            </a:extLst>
          </p:cNvPr>
          <p:cNvSpPr>
            <a:spLocks noGrp="1"/>
          </p:cNvSpPr>
          <p:nvPr>
            <p:ph type="body" sz="quarter" idx="119" hasCustomPrompt="1"/>
          </p:nvPr>
        </p:nvSpPr>
        <p:spPr>
          <a:xfrm>
            <a:off x="564192" y="6671387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649" name="Group 184">
            <a:extLst>
              <a:ext uri="{FF2B5EF4-FFF2-40B4-BE49-F238E27FC236}">
                <a16:creationId xmlns:a16="http://schemas.microsoft.com/office/drawing/2014/main" id="{F2849E29-E601-122D-D3BB-CB66B8FCCABC}"/>
              </a:ext>
            </a:extLst>
          </p:cNvPr>
          <p:cNvGrpSpPr/>
          <p:nvPr userDrawn="1"/>
        </p:nvGrpSpPr>
        <p:grpSpPr>
          <a:xfrm>
            <a:off x="1767712" y="5656741"/>
            <a:ext cx="851600" cy="1165127"/>
            <a:chOff x="0" y="0"/>
            <a:chExt cx="490256" cy="670749"/>
          </a:xfrm>
        </p:grpSpPr>
        <p:sp>
          <p:nvSpPr>
            <p:cNvPr id="650" name="Freeform 185">
              <a:extLst>
                <a:ext uri="{FF2B5EF4-FFF2-40B4-BE49-F238E27FC236}">
                  <a16:creationId xmlns:a16="http://schemas.microsoft.com/office/drawing/2014/main" id="{2A048362-C9DC-0191-2E5B-CDE64349FD28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651" name="TextBox 186">
              <a:extLst>
                <a:ext uri="{FF2B5EF4-FFF2-40B4-BE49-F238E27FC236}">
                  <a16:creationId xmlns:a16="http://schemas.microsoft.com/office/drawing/2014/main" id="{8A2B5756-878C-CD0D-8980-F9D7B0D3BC50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652" name="Picture Placeholder 87">
            <a:extLst>
              <a:ext uri="{FF2B5EF4-FFF2-40B4-BE49-F238E27FC236}">
                <a16:creationId xmlns:a16="http://schemas.microsoft.com/office/drawing/2014/main" id="{85DC0FA0-E96B-7A42-51A4-E5AF89D4F1D5}"/>
              </a:ext>
            </a:extLst>
          </p:cNvPr>
          <p:cNvSpPr>
            <a:spLocks noGrp="1"/>
          </p:cNvSpPr>
          <p:nvPr>
            <p:ph type="pic" sz="quarter" idx="120" hasCustomPrompt="1"/>
          </p:nvPr>
        </p:nvSpPr>
        <p:spPr>
          <a:xfrm>
            <a:off x="1728417" y="5656795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653" name="Text Placeholder 79">
            <a:extLst>
              <a:ext uri="{FF2B5EF4-FFF2-40B4-BE49-F238E27FC236}">
                <a16:creationId xmlns:a16="http://schemas.microsoft.com/office/drawing/2014/main" id="{854AA2DD-A1BC-281C-F712-F5BD6B8C9B2F}"/>
              </a:ext>
            </a:extLst>
          </p:cNvPr>
          <p:cNvSpPr>
            <a:spLocks noGrp="1"/>
          </p:cNvSpPr>
          <p:nvPr>
            <p:ph type="body" sz="quarter" idx="121" hasCustomPrompt="1"/>
          </p:nvPr>
        </p:nvSpPr>
        <p:spPr>
          <a:xfrm>
            <a:off x="1726440" y="5304949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654" name="Text Placeholder 85">
            <a:extLst>
              <a:ext uri="{FF2B5EF4-FFF2-40B4-BE49-F238E27FC236}">
                <a16:creationId xmlns:a16="http://schemas.microsoft.com/office/drawing/2014/main" id="{CCAD2DAB-6550-CD61-D673-40BF8B8B1FA1}"/>
              </a:ext>
            </a:extLst>
          </p:cNvPr>
          <p:cNvSpPr>
            <a:spLocks noGrp="1"/>
          </p:cNvSpPr>
          <p:nvPr>
            <p:ph type="body" sz="quarter" idx="122" hasCustomPrompt="1"/>
          </p:nvPr>
        </p:nvSpPr>
        <p:spPr>
          <a:xfrm>
            <a:off x="1727971" y="5477831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655" name="Text Placeholder 67">
            <a:extLst>
              <a:ext uri="{FF2B5EF4-FFF2-40B4-BE49-F238E27FC236}">
                <a16:creationId xmlns:a16="http://schemas.microsoft.com/office/drawing/2014/main" id="{56E20524-EBDF-A48F-20A1-5BDD84A184DA}"/>
              </a:ext>
            </a:extLst>
          </p:cNvPr>
          <p:cNvSpPr>
            <a:spLocks noGrp="1"/>
          </p:cNvSpPr>
          <p:nvPr>
            <p:ph type="body" sz="quarter" idx="123" hasCustomPrompt="1"/>
          </p:nvPr>
        </p:nvSpPr>
        <p:spPr>
          <a:xfrm>
            <a:off x="1862656" y="6870093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656" name="Group 187">
            <a:extLst>
              <a:ext uri="{FF2B5EF4-FFF2-40B4-BE49-F238E27FC236}">
                <a16:creationId xmlns:a16="http://schemas.microsoft.com/office/drawing/2014/main" id="{D4148B45-2FCD-90E5-C9E4-1A20E1C4A2B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688981" y="6638734"/>
            <a:ext cx="942899" cy="183132"/>
            <a:chOff x="0" y="0"/>
            <a:chExt cx="2142147" cy="416052"/>
          </a:xfrm>
        </p:grpSpPr>
        <p:sp>
          <p:nvSpPr>
            <p:cNvPr id="657" name="Freeform 188">
              <a:extLst>
                <a:ext uri="{FF2B5EF4-FFF2-40B4-BE49-F238E27FC236}">
                  <a16:creationId xmlns:a16="http://schemas.microsoft.com/office/drawing/2014/main" id="{6F03E714-59A4-1268-45BC-E065DF8B5D61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658" name="Freeform 189">
              <a:extLst>
                <a:ext uri="{FF2B5EF4-FFF2-40B4-BE49-F238E27FC236}">
                  <a16:creationId xmlns:a16="http://schemas.microsoft.com/office/drawing/2014/main" id="{0D0313C4-CA33-050D-2439-A0D1458E863C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659" name="Freeform 190">
              <a:extLst>
                <a:ext uri="{FF2B5EF4-FFF2-40B4-BE49-F238E27FC236}">
                  <a16:creationId xmlns:a16="http://schemas.microsoft.com/office/drawing/2014/main" id="{8525BD14-73F5-4BE8-0608-8AAF08FC3ADC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660" name="Group 220">
            <a:extLst>
              <a:ext uri="{FF2B5EF4-FFF2-40B4-BE49-F238E27FC236}">
                <a16:creationId xmlns:a16="http://schemas.microsoft.com/office/drawing/2014/main" id="{3971376F-12F9-3C3F-B1CD-341A5D392814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767124" y="6873413"/>
            <a:ext cx="95543" cy="136008"/>
            <a:chOff x="0" y="0"/>
            <a:chExt cx="217068" cy="308991"/>
          </a:xfrm>
        </p:grpSpPr>
        <p:sp>
          <p:nvSpPr>
            <p:cNvPr id="661" name="Freeform 221">
              <a:extLst>
                <a:ext uri="{FF2B5EF4-FFF2-40B4-BE49-F238E27FC236}">
                  <a16:creationId xmlns:a16="http://schemas.microsoft.com/office/drawing/2014/main" id="{FEFAFE50-0849-E565-599F-713A86E1A893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662" name="Text Placeholder 89">
            <a:extLst>
              <a:ext uri="{FF2B5EF4-FFF2-40B4-BE49-F238E27FC236}">
                <a16:creationId xmlns:a16="http://schemas.microsoft.com/office/drawing/2014/main" id="{E0F83BAA-5C2B-7CA7-9B98-53E154F0CB2F}"/>
              </a:ext>
            </a:extLst>
          </p:cNvPr>
          <p:cNvSpPr>
            <a:spLocks noGrp="1"/>
          </p:cNvSpPr>
          <p:nvPr>
            <p:ph type="body" sz="quarter" idx="124" hasCustomPrompt="1"/>
          </p:nvPr>
        </p:nvSpPr>
        <p:spPr>
          <a:xfrm>
            <a:off x="1726440" y="6671387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663" name="Group 184">
            <a:extLst>
              <a:ext uri="{FF2B5EF4-FFF2-40B4-BE49-F238E27FC236}">
                <a16:creationId xmlns:a16="http://schemas.microsoft.com/office/drawing/2014/main" id="{A7DC6084-E6DD-D5C3-0046-ABF6D6798467}"/>
              </a:ext>
            </a:extLst>
          </p:cNvPr>
          <p:cNvGrpSpPr/>
          <p:nvPr userDrawn="1"/>
        </p:nvGrpSpPr>
        <p:grpSpPr>
          <a:xfrm>
            <a:off x="2947392" y="5656741"/>
            <a:ext cx="851600" cy="1165127"/>
            <a:chOff x="0" y="0"/>
            <a:chExt cx="490256" cy="670749"/>
          </a:xfrm>
        </p:grpSpPr>
        <p:sp>
          <p:nvSpPr>
            <p:cNvPr id="664" name="Freeform 185">
              <a:extLst>
                <a:ext uri="{FF2B5EF4-FFF2-40B4-BE49-F238E27FC236}">
                  <a16:creationId xmlns:a16="http://schemas.microsoft.com/office/drawing/2014/main" id="{C7915488-793D-284A-888E-7F2ADA8B5BC0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665" name="TextBox 186">
              <a:extLst>
                <a:ext uri="{FF2B5EF4-FFF2-40B4-BE49-F238E27FC236}">
                  <a16:creationId xmlns:a16="http://schemas.microsoft.com/office/drawing/2014/main" id="{C85BCCEE-0E34-0228-09F6-6D367821BB43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666" name="Picture Placeholder 87">
            <a:extLst>
              <a:ext uri="{FF2B5EF4-FFF2-40B4-BE49-F238E27FC236}">
                <a16:creationId xmlns:a16="http://schemas.microsoft.com/office/drawing/2014/main" id="{5659C402-C8A4-738E-D93E-12C28A749D34}"/>
              </a:ext>
            </a:extLst>
          </p:cNvPr>
          <p:cNvSpPr>
            <a:spLocks noGrp="1"/>
          </p:cNvSpPr>
          <p:nvPr>
            <p:ph type="pic" sz="quarter" idx="125" hasCustomPrompt="1"/>
          </p:nvPr>
        </p:nvSpPr>
        <p:spPr>
          <a:xfrm>
            <a:off x="2908097" y="5656795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667" name="Text Placeholder 79">
            <a:extLst>
              <a:ext uri="{FF2B5EF4-FFF2-40B4-BE49-F238E27FC236}">
                <a16:creationId xmlns:a16="http://schemas.microsoft.com/office/drawing/2014/main" id="{60D26CEF-49A9-D54A-1673-999B02E05684}"/>
              </a:ext>
            </a:extLst>
          </p:cNvPr>
          <p:cNvSpPr>
            <a:spLocks noGrp="1"/>
          </p:cNvSpPr>
          <p:nvPr>
            <p:ph type="body" sz="quarter" idx="126" hasCustomPrompt="1"/>
          </p:nvPr>
        </p:nvSpPr>
        <p:spPr>
          <a:xfrm>
            <a:off x="2906120" y="5304949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668" name="Text Placeholder 85">
            <a:extLst>
              <a:ext uri="{FF2B5EF4-FFF2-40B4-BE49-F238E27FC236}">
                <a16:creationId xmlns:a16="http://schemas.microsoft.com/office/drawing/2014/main" id="{1D337A1A-9975-DF49-AAE6-8EFD25ED194C}"/>
              </a:ext>
            </a:extLst>
          </p:cNvPr>
          <p:cNvSpPr>
            <a:spLocks noGrp="1"/>
          </p:cNvSpPr>
          <p:nvPr>
            <p:ph type="body" sz="quarter" idx="127" hasCustomPrompt="1"/>
          </p:nvPr>
        </p:nvSpPr>
        <p:spPr>
          <a:xfrm>
            <a:off x="2907651" y="5477831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669" name="Text Placeholder 67">
            <a:extLst>
              <a:ext uri="{FF2B5EF4-FFF2-40B4-BE49-F238E27FC236}">
                <a16:creationId xmlns:a16="http://schemas.microsoft.com/office/drawing/2014/main" id="{E108DC1A-2575-5FB8-CA0A-3EB5451A40B6}"/>
              </a:ext>
            </a:extLst>
          </p:cNvPr>
          <p:cNvSpPr>
            <a:spLocks noGrp="1"/>
          </p:cNvSpPr>
          <p:nvPr>
            <p:ph type="body" sz="quarter" idx="128" hasCustomPrompt="1"/>
          </p:nvPr>
        </p:nvSpPr>
        <p:spPr>
          <a:xfrm>
            <a:off x="3042336" y="6870093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670" name="Group 187">
            <a:extLst>
              <a:ext uri="{FF2B5EF4-FFF2-40B4-BE49-F238E27FC236}">
                <a16:creationId xmlns:a16="http://schemas.microsoft.com/office/drawing/2014/main" id="{651FF5D0-67E1-8C5C-052E-1616A3DC2F3D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868661" y="6638734"/>
            <a:ext cx="942899" cy="183132"/>
            <a:chOff x="0" y="0"/>
            <a:chExt cx="2142147" cy="416052"/>
          </a:xfrm>
        </p:grpSpPr>
        <p:sp>
          <p:nvSpPr>
            <p:cNvPr id="671" name="Freeform 188">
              <a:extLst>
                <a:ext uri="{FF2B5EF4-FFF2-40B4-BE49-F238E27FC236}">
                  <a16:creationId xmlns:a16="http://schemas.microsoft.com/office/drawing/2014/main" id="{4B377DEF-7D33-6EF3-70FB-A21110B8951B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672" name="Freeform 189">
              <a:extLst>
                <a:ext uri="{FF2B5EF4-FFF2-40B4-BE49-F238E27FC236}">
                  <a16:creationId xmlns:a16="http://schemas.microsoft.com/office/drawing/2014/main" id="{48F9E891-CCBF-B156-64EC-D04EF8623F66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673" name="Freeform 190">
              <a:extLst>
                <a:ext uri="{FF2B5EF4-FFF2-40B4-BE49-F238E27FC236}">
                  <a16:creationId xmlns:a16="http://schemas.microsoft.com/office/drawing/2014/main" id="{6758A833-C357-BDC0-B5CB-0CA98FD0CC37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674" name="Group 220">
            <a:extLst>
              <a:ext uri="{FF2B5EF4-FFF2-40B4-BE49-F238E27FC236}">
                <a16:creationId xmlns:a16="http://schemas.microsoft.com/office/drawing/2014/main" id="{B69A12DC-7351-8F56-4B61-0F3AD9A12C2A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946804" y="6873413"/>
            <a:ext cx="95543" cy="136008"/>
            <a:chOff x="0" y="0"/>
            <a:chExt cx="217068" cy="308991"/>
          </a:xfrm>
        </p:grpSpPr>
        <p:sp>
          <p:nvSpPr>
            <p:cNvPr id="675" name="Freeform 221">
              <a:extLst>
                <a:ext uri="{FF2B5EF4-FFF2-40B4-BE49-F238E27FC236}">
                  <a16:creationId xmlns:a16="http://schemas.microsoft.com/office/drawing/2014/main" id="{4AAD8808-FE56-C5B6-48DB-817101D00863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676" name="Text Placeholder 89">
            <a:extLst>
              <a:ext uri="{FF2B5EF4-FFF2-40B4-BE49-F238E27FC236}">
                <a16:creationId xmlns:a16="http://schemas.microsoft.com/office/drawing/2014/main" id="{7277C006-1B3E-E9F6-3B36-A92AAFB7B725}"/>
              </a:ext>
            </a:extLst>
          </p:cNvPr>
          <p:cNvSpPr>
            <a:spLocks noGrp="1"/>
          </p:cNvSpPr>
          <p:nvPr>
            <p:ph type="body" sz="quarter" idx="129" hasCustomPrompt="1"/>
          </p:nvPr>
        </p:nvSpPr>
        <p:spPr>
          <a:xfrm>
            <a:off x="2906120" y="6671387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677" name="Group 184">
            <a:extLst>
              <a:ext uri="{FF2B5EF4-FFF2-40B4-BE49-F238E27FC236}">
                <a16:creationId xmlns:a16="http://schemas.microsoft.com/office/drawing/2014/main" id="{EED5B892-F7EA-8F67-1E23-0BC51036BD6E}"/>
              </a:ext>
            </a:extLst>
          </p:cNvPr>
          <p:cNvGrpSpPr/>
          <p:nvPr userDrawn="1"/>
        </p:nvGrpSpPr>
        <p:grpSpPr>
          <a:xfrm>
            <a:off x="4168344" y="5656741"/>
            <a:ext cx="851600" cy="1165127"/>
            <a:chOff x="0" y="0"/>
            <a:chExt cx="490256" cy="670749"/>
          </a:xfrm>
        </p:grpSpPr>
        <p:sp>
          <p:nvSpPr>
            <p:cNvPr id="678" name="Freeform 185">
              <a:extLst>
                <a:ext uri="{FF2B5EF4-FFF2-40B4-BE49-F238E27FC236}">
                  <a16:creationId xmlns:a16="http://schemas.microsoft.com/office/drawing/2014/main" id="{0466BE9E-A60B-31C3-76A2-7E2951F3ACFE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679" name="TextBox 186">
              <a:extLst>
                <a:ext uri="{FF2B5EF4-FFF2-40B4-BE49-F238E27FC236}">
                  <a16:creationId xmlns:a16="http://schemas.microsoft.com/office/drawing/2014/main" id="{D624BA6B-337F-BAE0-2608-FA15882D82CD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680" name="Picture Placeholder 87">
            <a:extLst>
              <a:ext uri="{FF2B5EF4-FFF2-40B4-BE49-F238E27FC236}">
                <a16:creationId xmlns:a16="http://schemas.microsoft.com/office/drawing/2014/main" id="{A499DFFD-FCCF-2EB5-6791-33C37A7BC234}"/>
              </a:ext>
            </a:extLst>
          </p:cNvPr>
          <p:cNvSpPr>
            <a:spLocks noGrp="1"/>
          </p:cNvSpPr>
          <p:nvPr>
            <p:ph type="pic" sz="quarter" idx="130" hasCustomPrompt="1"/>
          </p:nvPr>
        </p:nvSpPr>
        <p:spPr>
          <a:xfrm>
            <a:off x="4129049" y="5656795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681" name="Text Placeholder 79">
            <a:extLst>
              <a:ext uri="{FF2B5EF4-FFF2-40B4-BE49-F238E27FC236}">
                <a16:creationId xmlns:a16="http://schemas.microsoft.com/office/drawing/2014/main" id="{CF19833E-CA08-07EE-2A50-78691C7D5905}"/>
              </a:ext>
            </a:extLst>
          </p:cNvPr>
          <p:cNvSpPr>
            <a:spLocks noGrp="1"/>
          </p:cNvSpPr>
          <p:nvPr>
            <p:ph type="body" sz="quarter" idx="131" hasCustomPrompt="1"/>
          </p:nvPr>
        </p:nvSpPr>
        <p:spPr>
          <a:xfrm>
            <a:off x="4127072" y="5304949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682" name="Text Placeholder 85">
            <a:extLst>
              <a:ext uri="{FF2B5EF4-FFF2-40B4-BE49-F238E27FC236}">
                <a16:creationId xmlns:a16="http://schemas.microsoft.com/office/drawing/2014/main" id="{AAF4082C-9EF9-9150-542F-65671C64CB1A}"/>
              </a:ext>
            </a:extLst>
          </p:cNvPr>
          <p:cNvSpPr>
            <a:spLocks noGrp="1"/>
          </p:cNvSpPr>
          <p:nvPr>
            <p:ph type="body" sz="quarter" idx="132" hasCustomPrompt="1"/>
          </p:nvPr>
        </p:nvSpPr>
        <p:spPr>
          <a:xfrm>
            <a:off x="4128603" y="5477831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683" name="Text Placeholder 67">
            <a:extLst>
              <a:ext uri="{FF2B5EF4-FFF2-40B4-BE49-F238E27FC236}">
                <a16:creationId xmlns:a16="http://schemas.microsoft.com/office/drawing/2014/main" id="{8934719F-4F1C-9AA6-F9CE-EBC24FB82892}"/>
              </a:ext>
            </a:extLst>
          </p:cNvPr>
          <p:cNvSpPr>
            <a:spLocks noGrp="1"/>
          </p:cNvSpPr>
          <p:nvPr>
            <p:ph type="body" sz="quarter" idx="133" hasCustomPrompt="1"/>
          </p:nvPr>
        </p:nvSpPr>
        <p:spPr>
          <a:xfrm>
            <a:off x="4263288" y="6870093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684" name="Group 187">
            <a:extLst>
              <a:ext uri="{FF2B5EF4-FFF2-40B4-BE49-F238E27FC236}">
                <a16:creationId xmlns:a16="http://schemas.microsoft.com/office/drawing/2014/main" id="{76B8807F-8185-7400-509A-31EAA54A9D74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089613" y="6638734"/>
            <a:ext cx="942899" cy="183132"/>
            <a:chOff x="0" y="0"/>
            <a:chExt cx="2142147" cy="416052"/>
          </a:xfrm>
        </p:grpSpPr>
        <p:sp>
          <p:nvSpPr>
            <p:cNvPr id="685" name="Freeform 188">
              <a:extLst>
                <a:ext uri="{FF2B5EF4-FFF2-40B4-BE49-F238E27FC236}">
                  <a16:creationId xmlns:a16="http://schemas.microsoft.com/office/drawing/2014/main" id="{BDE1B807-AEED-8175-8641-7E377F99167C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686" name="Freeform 189">
              <a:extLst>
                <a:ext uri="{FF2B5EF4-FFF2-40B4-BE49-F238E27FC236}">
                  <a16:creationId xmlns:a16="http://schemas.microsoft.com/office/drawing/2014/main" id="{6F7DDFAD-DB1C-5C1D-C770-9C7F1713E34C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687" name="Freeform 190">
              <a:extLst>
                <a:ext uri="{FF2B5EF4-FFF2-40B4-BE49-F238E27FC236}">
                  <a16:creationId xmlns:a16="http://schemas.microsoft.com/office/drawing/2014/main" id="{BEB26744-A9D0-CC95-F181-C551C94DB661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688" name="Group 220">
            <a:extLst>
              <a:ext uri="{FF2B5EF4-FFF2-40B4-BE49-F238E27FC236}">
                <a16:creationId xmlns:a16="http://schemas.microsoft.com/office/drawing/2014/main" id="{8E6D684A-F72C-4CFB-57D0-8A634C251334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167756" y="6873413"/>
            <a:ext cx="95543" cy="136008"/>
            <a:chOff x="0" y="0"/>
            <a:chExt cx="217068" cy="308991"/>
          </a:xfrm>
        </p:grpSpPr>
        <p:sp>
          <p:nvSpPr>
            <p:cNvPr id="689" name="Freeform 221">
              <a:extLst>
                <a:ext uri="{FF2B5EF4-FFF2-40B4-BE49-F238E27FC236}">
                  <a16:creationId xmlns:a16="http://schemas.microsoft.com/office/drawing/2014/main" id="{B4BFD066-97B0-B807-D18D-C42C30C80330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690" name="Text Placeholder 89">
            <a:extLst>
              <a:ext uri="{FF2B5EF4-FFF2-40B4-BE49-F238E27FC236}">
                <a16:creationId xmlns:a16="http://schemas.microsoft.com/office/drawing/2014/main" id="{9BCDA703-3344-336F-05A8-406DC2DAB79F}"/>
              </a:ext>
            </a:extLst>
          </p:cNvPr>
          <p:cNvSpPr>
            <a:spLocks noGrp="1"/>
          </p:cNvSpPr>
          <p:nvPr>
            <p:ph type="body" sz="quarter" idx="134" hasCustomPrompt="1"/>
          </p:nvPr>
        </p:nvSpPr>
        <p:spPr>
          <a:xfrm>
            <a:off x="4127072" y="6671387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691" name="Group 184">
            <a:extLst>
              <a:ext uri="{FF2B5EF4-FFF2-40B4-BE49-F238E27FC236}">
                <a16:creationId xmlns:a16="http://schemas.microsoft.com/office/drawing/2014/main" id="{ECCE3C62-AD29-62CE-35F9-F54BE6DF10D6}"/>
              </a:ext>
            </a:extLst>
          </p:cNvPr>
          <p:cNvGrpSpPr/>
          <p:nvPr userDrawn="1"/>
        </p:nvGrpSpPr>
        <p:grpSpPr>
          <a:xfrm>
            <a:off x="5367908" y="5656687"/>
            <a:ext cx="851600" cy="1165127"/>
            <a:chOff x="0" y="0"/>
            <a:chExt cx="490256" cy="670749"/>
          </a:xfrm>
        </p:grpSpPr>
        <p:sp>
          <p:nvSpPr>
            <p:cNvPr id="692" name="Freeform 185">
              <a:extLst>
                <a:ext uri="{FF2B5EF4-FFF2-40B4-BE49-F238E27FC236}">
                  <a16:creationId xmlns:a16="http://schemas.microsoft.com/office/drawing/2014/main" id="{72D34401-7419-A39C-AF01-45BAC896E7F3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693" name="TextBox 186">
              <a:extLst>
                <a:ext uri="{FF2B5EF4-FFF2-40B4-BE49-F238E27FC236}">
                  <a16:creationId xmlns:a16="http://schemas.microsoft.com/office/drawing/2014/main" id="{3AE82F76-240C-8916-47D6-2360A6808CD3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694" name="Picture Placeholder 87">
            <a:extLst>
              <a:ext uri="{FF2B5EF4-FFF2-40B4-BE49-F238E27FC236}">
                <a16:creationId xmlns:a16="http://schemas.microsoft.com/office/drawing/2014/main" id="{89C6A0DA-CA1B-FBE3-AD87-89B37B42960F}"/>
              </a:ext>
            </a:extLst>
          </p:cNvPr>
          <p:cNvSpPr>
            <a:spLocks noGrp="1"/>
          </p:cNvSpPr>
          <p:nvPr>
            <p:ph type="pic" sz="quarter" idx="135" hasCustomPrompt="1"/>
          </p:nvPr>
        </p:nvSpPr>
        <p:spPr>
          <a:xfrm>
            <a:off x="5328613" y="5656741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695" name="Text Placeholder 79">
            <a:extLst>
              <a:ext uri="{FF2B5EF4-FFF2-40B4-BE49-F238E27FC236}">
                <a16:creationId xmlns:a16="http://schemas.microsoft.com/office/drawing/2014/main" id="{0B573357-27F9-DB32-332A-6935DDD1AA25}"/>
              </a:ext>
            </a:extLst>
          </p:cNvPr>
          <p:cNvSpPr>
            <a:spLocks noGrp="1"/>
          </p:cNvSpPr>
          <p:nvPr>
            <p:ph type="body" sz="quarter" idx="136" hasCustomPrompt="1"/>
          </p:nvPr>
        </p:nvSpPr>
        <p:spPr>
          <a:xfrm>
            <a:off x="5326636" y="5304895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696" name="Text Placeholder 85">
            <a:extLst>
              <a:ext uri="{FF2B5EF4-FFF2-40B4-BE49-F238E27FC236}">
                <a16:creationId xmlns:a16="http://schemas.microsoft.com/office/drawing/2014/main" id="{AE27302E-3C89-67D7-F0ED-BFF3B55BDB54}"/>
              </a:ext>
            </a:extLst>
          </p:cNvPr>
          <p:cNvSpPr>
            <a:spLocks noGrp="1"/>
          </p:cNvSpPr>
          <p:nvPr>
            <p:ph type="body" sz="quarter" idx="137" hasCustomPrompt="1"/>
          </p:nvPr>
        </p:nvSpPr>
        <p:spPr>
          <a:xfrm>
            <a:off x="5328167" y="5477777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697" name="Text Placeholder 67">
            <a:extLst>
              <a:ext uri="{FF2B5EF4-FFF2-40B4-BE49-F238E27FC236}">
                <a16:creationId xmlns:a16="http://schemas.microsoft.com/office/drawing/2014/main" id="{A28869E3-4E86-8D3A-89F3-468D9ECA0B56}"/>
              </a:ext>
            </a:extLst>
          </p:cNvPr>
          <p:cNvSpPr>
            <a:spLocks noGrp="1"/>
          </p:cNvSpPr>
          <p:nvPr>
            <p:ph type="body" sz="quarter" idx="138" hasCustomPrompt="1"/>
          </p:nvPr>
        </p:nvSpPr>
        <p:spPr>
          <a:xfrm>
            <a:off x="5462852" y="6870039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698" name="Group 187">
            <a:extLst>
              <a:ext uri="{FF2B5EF4-FFF2-40B4-BE49-F238E27FC236}">
                <a16:creationId xmlns:a16="http://schemas.microsoft.com/office/drawing/2014/main" id="{BFD77C5D-7586-C4E4-7FF1-CE4220BDCFF5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289177" y="6638680"/>
            <a:ext cx="942899" cy="183132"/>
            <a:chOff x="0" y="0"/>
            <a:chExt cx="2142147" cy="416052"/>
          </a:xfrm>
        </p:grpSpPr>
        <p:sp>
          <p:nvSpPr>
            <p:cNvPr id="699" name="Freeform 188">
              <a:extLst>
                <a:ext uri="{FF2B5EF4-FFF2-40B4-BE49-F238E27FC236}">
                  <a16:creationId xmlns:a16="http://schemas.microsoft.com/office/drawing/2014/main" id="{2DCC96A6-D82A-F066-043C-41E1A1616722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700" name="Freeform 189">
              <a:extLst>
                <a:ext uri="{FF2B5EF4-FFF2-40B4-BE49-F238E27FC236}">
                  <a16:creationId xmlns:a16="http://schemas.microsoft.com/office/drawing/2014/main" id="{B50EE48F-1E6D-84F5-E3F8-5A932E777532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701" name="Freeform 190">
              <a:extLst>
                <a:ext uri="{FF2B5EF4-FFF2-40B4-BE49-F238E27FC236}">
                  <a16:creationId xmlns:a16="http://schemas.microsoft.com/office/drawing/2014/main" id="{6DA824F7-1653-98D9-0B8D-B6200BEFD6E5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702" name="Group 220">
            <a:extLst>
              <a:ext uri="{FF2B5EF4-FFF2-40B4-BE49-F238E27FC236}">
                <a16:creationId xmlns:a16="http://schemas.microsoft.com/office/drawing/2014/main" id="{4FC0ED7F-DEDD-D8EF-AD8E-6F4928CF61E5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367320" y="6873359"/>
            <a:ext cx="95543" cy="136008"/>
            <a:chOff x="0" y="0"/>
            <a:chExt cx="217068" cy="308991"/>
          </a:xfrm>
        </p:grpSpPr>
        <p:sp>
          <p:nvSpPr>
            <p:cNvPr id="703" name="Freeform 221">
              <a:extLst>
                <a:ext uri="{FF2B5EF4-FFF2-40B4-BE49-F238E27FC236}">
                  <a16:creationId xmlns:a16="http://schemas.microsoft.com/office/drawing/2014/main" id="{33E2D515-3F7A-1516-A453-2E465ED3850C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704" name="Text Placeholder 89">
            <a:extLst>
              <a:ext uri="{FF2B5EF4-FFF2-40B4-BE49-F238E27FC236}">
                <a16:creationId xmlns:a16="http://schemas.microsoft.com/office/drawing/2014/main" id="{7745905D-4B38-0DB5-1B98-6255C9330DD1}"/>
              </a:ext>
            </a:extLst>
          </p:cNvPr>
          <p:cNvSpPr>
            <a:spLocks noGrp="1"/>
          </p:cNvSpPr>
          <p:nvPr>
            <p:ph type="body" sz="quarter" idx="139" hasCustomPrompt="1"/>
          </p:nvPr>
        </p:nvSpPr>
        <p:spPr>
          <a:xfrm>
            <a:off x="5326636" y="6671333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705" name="Group 184">
            <a:extLst>
              <a:ext uri="{FF2B5EF4-FFF2-40B4-BE49-F238E27FC236}">
                <a16:creationId xmlns:a16="http://schemas.microsoft.com/office/drawing/2014/main" id="{C27541E4-2783-A5BC-41EE-4334B10EBE7E}"/>
              </a:ext>
            </a:extLst>
          </p:cNvPr>
          <p:cNvGrpSpPr/>
          <p:nvPr userDrawn="1"/>
        </p:nvGrpSpPr>
        <p:grpSpPr>
          <a:xfrm>
            <a:off x="616750" y="7688376"/>
            <a:ext cx="851600" cy="1165127"/>
            <a:chOff x="0" y="0"/>
            <a:chExt cx="490256" cy="670749"/>
          </a:xfrm>
        </p:grpSpPr>
        <p:sp>
          <p:nvSpPr>
            <p:cNvPr id="706" name="Freeform 185">
              <a:extLst>
                <a:ext uri="{FF2B5EF4-FFF2-40B4-BE49-F238E27FC236}">
                  <a16:creationId xmlns:a16="http://schemas.microsoft.com/office/drawing/2014/main" id="{B062E2B7-2816-EEBF-1A7D-0C56D86FCD1C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707" name="TextBox 186">
              <a:extLst>
                <a:ext uri="{FF2B5EF4-FFF2-40B4-BE49-F238E27FC236}">
                  <a16:creationId xmlns:a16="http://schemas.microsoft.com/office/drawing/2014/main" id="{2236C766-5EB1-66C3-FDF8-FC5304164D28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708" name="Picture Placeholder 87">
            <a:extLst>
              <a:ext uri="{FF2B5EF4-FFF2-40B4-BE49-F238E27FC236}">
                <a16:creationId xmlns:a16="http://schemas.microsoft.com/office/drawing/2014/main" id="{603C05BB-28D2-3C59-9C06-6FA1046D8468}"/>
              </a:ext>
            </a:extLst>
          </p:cNvPr>
          <p:cNvSpPr>
            <a:spLocks noGrp="1"/>
          </p:cNvSpPr>
          <p:nvPr>
            <p:ph type="pic" sz="quarter" idx="140" hasCustomPrompt="1"/>
          </p:nvPr>
        </p:nvSpPr>
        <p:spPr>
          <a:xfrm>
            <a:off x="577455" y="7688430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709" name="Text Placeholder 79">
            <a:extLst>
              <a:ext uri="{FF2B5EF4-FFF2-40B4-BE49-F238E27FC236}">
                <a16:creationId xmlns:a16="http://schemas.microsoft.com/office/drawing/2014/main" id="{1BECC5C0-FEEE-63D8-7F6A-C22103D77A21}"/>
              </a:ext>
            </a:extLst>
          </p:cNvPr>
          <p:cNvSpPr>
            <a:spLocks noGrp="1"/>
          </p:cNvSpPr>
          <p:nvPr>
            <p:ph type="body" sz="quarter" idx="141" hasCustomPrompt="1"/>
          </p:nvPr>
        </p:nvSpPr>
        <p:spPr>
          <a:xfrm>
            <a:off x="575478" y="7336584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710" name="Text Placeholder 85">
            <a:extLst>
              <a:ext uri="{FF2B5EF4-FFF2-40B4-BE49-F238E27FC236}">
                <a16:creationId xmlns:a16="http://schemas.microsoft.com/office/drawing/2014/main" id="{BBC51A91-8F79-ACD3-D34A-3145EF2139A2}"/>
              </a:ext>
            </a:extLst>
          </p:cNvPr>
          <p:cNvSpPr>
            <a:spLocks noGrp="1"/>
          </p:cNvSpPr>
          <p:nvPr>
            <p:ph type="body" sz="quarter" idx="142" hasCustomPrompt="1"/>
          </p:nvPr>
        </p:nvSpPr>
        <p:spPr>
          <a:xfrm>
            <a:off x="577009" y="7509466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711" name="Text Placeholder 67">
            <a:extLst>
              <a:ext uri="{FF2B5EF4-FFF2-40B4-BE49-F238E27FC236}">
                <a16:creationId xmlns:a16="http://schemas.microsoft.com/office/drawing/2014/main" id="{89359836-8E7B-DDD8-771C-C4205C81297F}"/>
              </a:ext>
            </a:extLst>
          </p:cNvPr>
          <p:cNvSpPr>
            <a:spLocks noGrp="1"/>
          </p:cNvSpPr>
          <p:nvPr>
            <p:ph type="body" sz="quarter" idx="143" hasCustomPrompt="1"/>
          </p:nvPr>
        </p:nvSpPr>
        <p:spPr>
          <a:xfrm>
            <a:off x="711694" y="8901728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712" name="Group 187">
            <a:extLst>
              <a:ext uri="{FF2B5EF4-FFF2-40B4-BE49-F238E27FC236}">
                <a16:creationId xmlns:a16="http://schemas.microsoft.com/office/drawing/2014/main" id="{69161430-8F01-7C15-0A51-FEF7DDDB597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38019" y="8670369"/>
            <a:ext cx="942899" cy="183132"/>
            <a:chOff x="0" y="0"/>
            <a:chExt cx="2142147" cy="416052"/>
          </a:xfrm>
        </p:grpSpPr>
        <p:sp>
          <p:nvSpPr>
            <p:cNvPr id="713" name="Freeform 188">
              <a:extLst>
                <a:ext uri="{FF2B5EF4-FFF2-40B4-BE49-F238E27FC236}">
                  <a16:creationId xmlns:a16="http://schemas.microsoft.com/office/drawing/2014/main" id="{B0AD46B6-6C91-2438-666D-DE4998BD392E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714" name="Freeform 189">
              <a:extLst>
                <a:ext uri="{FF2B5EF4-FFF2-40B4-BE49-F238E27FC236}">
                  <a16:creationId xmlns:a16="http://schemas.microsoft.com/office/drawing/2014/main" id="{D86FBFBA-05EB-BB68-588C-C0ED996BB70E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715" name="Freeform 190">
              <a:extLst>
                <a:ext uri="{FF2B5EF4-FFF2-40B4-BE49-F238E27FC236}">
                  <a16:creationId xmlns:a16="http://schemas.microsoft.com/office/drawing/2014/main" id="{E85549B2-D60B-4326-77AA-46E0E3CC9778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716" name="Group 220">
            <a:extLst>
              <a:ext uri="{FF2B5EF4-FFF2-40B4-BE49-F238E27FC236}">
                <a16:creationId xmlns:a16="http://schemas.microsoft.com/office/drawing/2014/main" id="{F2D849DA-E262-A43D-8C05-E4C850785FED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16162" y="8905048"/>
            <a:ext cx="95543" cy="136008"/>
            <a:chOff x="0" y="0"/>
            <a:chExt cx="217068" cy="308991"/>
          </a:xfrm>
        </p:grpSpPr>
        <p:sp>
          <p:nvSpPr>
            <p:cNvPr id="717" name="Freeform 221">
              <a:extLst>
                <a:ext uri="{FF2B5EF4-FFF2-40B4-BE49-F238E27FC236}">
                  <a16:creationId xmlns:a16="http://schemas.microsoft.com/office/drawing/2014/main" id="{C0088942-0AA4-8A52-776F-BCA5BAA2E293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718" name="Text Placeholder 89">
            <a:extLst>
              <a:ext uri="{FF2B5EF4-FFF2-40B4-BE49-F238E27FC236}">
                <a16:creationId xmlns:a16="http://schemas.microsoft.com/office/drawing/2014/main" id="{A66215E4-2228-F4EA-D7A3-C55C0B261EAA}"/>
              </a:ext>
            </a:extLst>
          </p:cNvPr>
          <p:cNvSpPr>
            <a:spLocks noGrp="1"/>
          </p:cNvSpPr>
          <p:nvPr>
            <p:ph type="body" sz="quarter" idx="144" hasCustomPrompt="1"/>
          </p:nvPr>
        </p:nvSpPr>
        <p:spPr>
          <a:xfrm>
            <a:off x="575478" y="8703022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719" name="Group 184">
            <a:extLst>
              <a:ext uri="{FF2B5EF4-FFF2-40B4-BE49-F238E27FC236}">
                <a16:creationId xmlns:a16="http://schemas.microsoft.com/office/drawing/2014/main" id="{9E441602-5A31-F903-5513-89F67E37D1FF}"/>
              </a:ext>
            </a:extLst>
          </p:cNvPr>
          <p:cNvGrpSpPr/>
          <p:nvPr userDrawn="1"/>
        </p:nvGrpSpPr>
        <p:grpSpPr>
          <a:xfrm>
            <a:off x="1778998" y="7688376"/>
            <a:ext cx="851600" cy="1165127"/>
            <a:chOff x="0" y="0"/>
            <a:chExt cx="490256" cy="670749"/>
          </a:xfrm>
        </p:grpSpPr>
        <p:sp>
          <p:nvSpPr>
            <p:cNvPr id="720" name="Freeform 185">
              <a:extLst>
                <a:ext uri="{FF2B5EF4-FFF2-40B4-BE49-F238E27FC236}">
                  <a16:creationId xmlns:a16="http://schemas.microsoft.com/office/drawing/2014/main" id="{34B79EED-124E-96E7-8B94-5173BEBBEFC5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721" name="TextBox 186">
              <a:extLst>
                <a:ext uri="{FF2B5EF4-FFF2-40B4-BE49-F238E27FC236}">
                  <a16:creationId xmlns:a16="http://schemas.microsoft.com/office/drawing/2014/main" id="{52A437BE-7A26-472C-5388-457C4C02BD69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722" name="Picture Placeholder 87">
            <a:extLst>
              <a:ext uri="{FF2B5EF4-FFF2-40B4-BE49-F238E27FC236}">
                <a16:creationId xmlns:a16="http://schemas.microsoft.com/office/drawing/2014/main" id="{19B5CDD2-AB91-9B2C-2B54-29F85F10A36E}"/>
              </a:ext>
            </a:extLst>
          </p:cNvPr>
          <p:cNvSpPr>
            <a:spLocks noGrp="1"/>
          </p:cNvSpPr>
          <p:nvPr>
            <p:ph type="pic" sz="quarter" idx="145" hasCustomPrompt="1"/>
          </p:nvPr>
        </p:nvSpPr>
        <p:spPr>
          <a:xfrm>
            <a:off x="1739703" y="7688430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723" name="Text Placeholder 79">
            <a:extLst>
              <a:ext uri="{FF2B5EF4-FFF2-40B4-BE49-F238E27FC236}">
                <a16:creationId xmlns:a16="http://schemas.microsoft.com/office/drawing/2014/main" id="{4FFD3F79-FDFA-ADB2-3B34-14A9B890D4B7}"/>
              </a:ext>
            </a:extLst>
          </p:cNvPr>
          <p:cNvSpPr>
            <a:spLocks noGrp="1"/>
          </p:cNvSpPr>
          <p:nvPr>
            <p:ph type="body" sz="quarter" idx="146" hasCustomPrompt="1"/>
          </p:nvPr>
        </p:nvSpPr>
        <p:spPr>
          <a:xfrm>
            <a:off x="1737726" y="7336584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724" name="Text Placeholder 85">
            <a:extLst>
              <a:ext uri="{FF2B5EF4-FFF2-40B4-BE49-F238E27FC236}">
                <a16:creationId xmlns:a16="http://schemas.microsoft.com/office/drawing/2014/main" id="{AD4F8AAB-6FFE-5D0D-B86A-9873D908F282}"/>
              </a:ext>
            </a:extLst>
          </p:cNvPr>
          <p:cNvSpPr>
            <a:spLocks noGrp="1"/>
          </p:cNvSpPr>
          <p:nvPr>
            <p:ph type="body" sz="quarter" idx="147" hasCustomPrompt="1"/>
          </p:nvPr>
        </p:nvSpPr>
        <p:spPr>
          <a:xfrm>
            <a:off x="1739257" y="7509466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725" name="Text Placeholder 67">
            <a:extLst>
              <a:ext uri="{FF2B5EF4-FFF2-40B4-BE49-F238E27FC236}">
                <a16:creationId xmlns:a16="http://schemas.microsoft.com/office/drawing/2014/main" id="{9E56CEF0-9026-D543-D53A-AE835FE22E91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873942" y="8901728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726" name="Group 187">
            <a:extLst>
              <a:ext uri="{FF2B5EF4-FFF2-40B4-BE49-F238E27FC236}">
                <a16:creationId xmlns:a16="http://schemas.microsoft.com/office/drawing/2014/main" id="{855E9BBF-30E9-2DF9-0C65-F16768E0C003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700267" y="8670369"/>
            <a:ext cx="942899" cy="183132"/>
            <a:chOff x="0" y="0"/>
            <a:chExt cx="2142147" cy="416052"/>
          </a:xfrm>
        </p:grpSpPr>
        <p:sp>
          <p:nvSpPr>
            <p:cNvPr id="727" name="Freeform 188">
              <a:extLst>
                <a:ext uri="{FF2B5EF4-FFF2-40B4-BE49-F238E27FC236}">
                  <a16:creationId xmlns:a16="http://schemas.microsoft.com/office/drawing/2014/main" id="{07DE9D57-69D4-DC63-AB4A-23CA4BEE36E4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728" name="Freeform 189">
              <a:extLst>
                <a:ext uri="{FF2B5EF4-FFF2-40B4-BE49-F238E27FC236}">
                  <a16:creationId xmlns:a16="http://schemas.microsoft.com/office/drawing/2014/main" id="{E1E4E35C-6500-4605-465A-4CEB44DF2645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729" name="Freeform 190">
              <a:extLst>
                <a:ext uri="{FF2B5EF4-FFF2-40B4-BE49-F238E27FC236}">
                  <a16:creationId xmlns:a16="http://schemas.microsoft.com/office/drawing/2014/main" id="{E789DE5E-34F6-FF68-87F3-9873A325F981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730" name="Group 220">
            <a:extLst>
              <a:ext uri="{FF2B5EF4-FFF2-40B4-BE49-F238E27FC236}">
                <a16:creationId xmlns:a16="http://schemas.microsoft.com/office/drawing/2014/main" id="{8FDA7586-6A8D-B14A-FA2D-26AE06D057B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778410" y="8905048"/>
            <a:ext cx="95543" cy="136008"/>
            <a:chOff x="0" y="0"/>
            <a:chExt cx="217068" cy="308991"/>
          </a:xfrm>
        </p:grpSpPr>
        <p:sp>
          <p:nvSpPr>
            <p:cNvPr id="731" name="Freeform 221">
              <a:extLst>
                <a:ext uri="{FF2B5EF4-FFF2-40B4-BE49-F238E27FC236}">
                  <a16:creationId xmlns:a16="http://schemas.microsoft.com/office/drawing/2014/main" id="{ADB9D34B-EBCC-F017-A482-E157BB940912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732" name="Text Placeholder 89">
            <a:extLst>
              <a:ext uri="{FF2B5EF4-FFF2-40B4-BE49-F238E27FC236}">
                <a16:creationId xmlns:a16="http://schemas.microsoft.com/office/drawing/2014/main" id="{AFD2A96C-73E2-5103-50B5-8A179A6D27D9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737726" y="8703022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  <p:grpSp>
        <p:nvGrpSpPr>
          <p:cNvPr id="733" name="Group 184">
            <a:extLst>
              <a:ext uri="{FF2B5EF4-FFF2-40B4-BE49-F238E27FC236}">
                <a16:creationId xmlns:a16="http://schemas.microsoft.com/office/drawing/2014/main" id="{5E3206A9-55CB-C9E2-6FE7-D7B57C3C71AC}"/>
              </a:ext>
            </a:extLst>
          </p:cNvPr>
          <p:cNvGrpSpPr/>
          <p:nvPr userDrawn="1"/>
        </p:nvGrpSpPr>
        <p:grpSpPr>
          <a:xfrm>
            <a:off x="2958678" y="7688376"/>
            <a:ext cx="851600" cy="1165127"/>
            <a:chOff x="0" y="0"/>
            <a:chExt cx="490256" cy="670749"/>
          </a:xfrm>
        </p:grpSpPr>
        <p:sp>
          <p:nvSpPr>
            <p:cNvPr id="734" name="Freeform 185">
              <a:extLst>
                <a:ext uri="{FF2B5EF4-FFF2-40B4-BE49-F238E27FC236}">
                  <a16:creationId xmlns:a16="http://schemas.microsoft.com/office/drawing/2014/main" id="{0BC5F573-BECC-D091-822D-1F974F852438}"/>
                </a:ext>
              </a:extLst>
            </p:cNvPr>
            <p:cNvSpPr/>
            <p:nvPr/>
          </p:nvSpPr>
          <p:spPr>
            <a:xfrm>
              <a:off x="0" y="0"/>
              <a:ext cx="490256" cy="670749"/>
            </a:xfrm>
            <a:custGeom>
              <a:avLst/>
              <a:gdLst/>
              <a:ahLst/>
              <a:cxnLst/>
              <a:rect l="l" t="t" r="r" b="b"/>
              <a:pathLst>
                <a:path w="490256" h="670749">
                  <a:moveTo>
                    <a:pt x="245128" y="0"/>
                  </a:moveTo>
                  <a:lnTo>
                    <a:pt x="245128" y="0"/>
                  </a:lnTo>
                  <a:cubicBezTo>
                    <a:pt x="310140" y="0"/>
                    <a:pt x="372490" y="25826"/>
                    <a:pt x="418460" y="71796"/>
                  </a:cubicBezTo>
                  <a:cubicBezTo>
                    <a:pt x="464430" y="117767"/>
                    <a:pt x="490256" y="180116"/>
                    <a:pt x="490256" y="245128"/>
                  </a:cubicBezTo>
                  <a:lnTo>
                    <a:pt x="490256" y="425621"/>
                  </a:lnTo>
                  <a:cubicBezTo>
                    <a:pt x="490256" y="490633"/>
                    <a:pt x="464430" y="552982"/>
                    <a:pt x="418460" y="598953"/>
                  </a:cubicBezTo>
                  <a:cubicBezTo>
                    <a:pt x="372490" y="644923"/>
                    <a:pt x="310140" y="670749"/>
                    <a:pt x="245128" y="670749"/>
                  </a:cubicBezTo>
                  <a:lnTo>
                    <a:pt x="245128" y="670749"/>
                  </a:lnTo>
                  <a:cubicBezTo>
                    <a:pt x="180116" y="670749"/>
                    <a:pt x="117767" y="644923"/>
                    <a:pt x="71796" y="598953"/>
                  </a:cubicBezTo>
                  <a:cubicBezTo>
                    <a:pt x="25826" y="552982"/>
                    <a:pt x="0" y="490633"/>
                    <a:pt x="0" y="425621"/>
                  </a:cubicBezTo>
                  <a:lnTo>
                    <a:pt x="0" y="245128"/>
                  </a:lnTo>
                  <a:cubicBezTo>
                    <a:pt x="0" y="180116"/>
                    <a:pt x="25826" y="117767"/>
                    <a:pt x="71796" y="71796"/>
                  </a:cubicBezTo>
                  <a:cubicBezTo>
                    <a:pt x="117767" y="25826"/>
                    <a:pt x="180116" y="0"/>
                    <a:pt x="245128" y="0"/>
                  </a:cubicBez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735" name="TextBox 186">
              <a:extLst>
                <a:ext uri="{FF2B5EF4-FFF2-40B4-BE49-F238E27FC236}">
                  <a16:creationId xmlns:a16="http://schemas.microsoft.com/office/drawing/2014/main" id="{267C499B-E046-FAF8-C1DE-FB4015D95E08}"/>
                </a:ext>
              </a:extLst>
            </p:cNvPr>
            <p:cNvSpPr txBox="1"/>
            <p:nvPr/>
          </p:nvSpPr>
          <p:spPr>
            <a:xfrm>
              <a:off x="0" y="-47625"/>
              <a:ext cx="490256" cy="718374"/>
            </a:xfrm>
            <a:prstGeom prst="rect">
              <a:avLst/>
            </a:prstGeom>
          </p:spPr>
          <p:txBody>
            <a:bodyPr lIns="15909" tIns="15909" rIns="15909" bIns="15909" rtlCol="0" anchor="ctr"/>
            <a:lstStyle/>
            <a:p>
              <a:pPr algn="ctr">
                <a:lnSpc>
                  <a:spcPts val="849"/>
                </a:lnSpc>
              </a:pPr>
              <a:endParaRPr sz="676"/>
            </a:p>
          </p:txBody>
        </p:sp>
      </p:grpSp>
      <p:sp>
        <p:nvSpPr>
          <p:cNvPr id="736" name="Picture Placeholder 87">
            <a:extLst>
              <a:ext uri="{FF2B5EF4-FFF2-40B4-BE49-F238E27FC236}">
                <a16:creationId xmlns:a16="http://schemas.microsoft.com/office/drawing/2014/main" id="{A0085BBB-9E62-8839-E8B1-9506235807D1}"/>
              </a:ext>
            </a:extLst>
          </p:cNvPr>
          <p:cNvSpPr>
            <a:spLocks noGrp="1"/>
          </p:cNvSpPr>
          <p:nvPr>
            <p:ph type="pic" sz="quarter" idx="150" hasCustomPrompt="1"/>
          </p:nvPr>
        </p:nvSpPr>
        <p:spPr>
          <a:xfrm>
            <a:off x="2919383" y="7688430"/>
            <a:ext cx="896884" cy="1172183"/>
          </a:xfrm>
        </p:spPr>
        <p:txBody>
          <a:bodyPr anchor="t">
            <a:noAutofit/>
          </a:bodyPr>
          <a:lstStyle>
            <a:lvl1pPr marL="0" indent="0">
              <a:buNone/>
              <a:defRPr sz="7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la photo du </a:t>
            </a:r>
            <a:r>
              <a:rPr lang="en-US" dirty="0" err="1"/>
              <a:t>candidat</a:t>
            </a:r>
            <a:r>
              <a:rPr lang="en-US" dirty="0"/>
              <a:t>. Attention à </a:t>
            </a:r>
            <a:r>
              <a:rPr lang="en-US" dirty="0" err="1"/>
              <a:t>utilisier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photo au format PORTRAIT.</a:t>
            </a:r>
          </a:p>
        </p:txBody>
      </p:sp>
      <p:sp>
        <p:nvSpPr>
          <p:cNvPr id="737" name="Text Placeholder 79">
            <a:extLst>
              <a:ext uri="{FF2B5EF4-FFF2-40B4-BE49-F238E27FC236}">
                <a16:creationId xmlns:a16="http://schemas.microsoft.com/office/drawing/2014/main" id="{1F069538-85D7-C4F3-9078-05EC8562D572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2917406" y="7336584"/>
            <a:ext cx="895354" cy="166583"/>
          </a:xfrm>
        </p:spPr>
        <p:txBody>
          <a:bodyPr anchor="ctr">
            <a:normAutofit/>
          </a:bodyPr>
          <a:lstStyle>
            <a:lvl1pPr marL="0" indent="0">
              <a:buNone/>
              <a:defRPr sz="500">
                <a:latin typeface="Horizon Outlined" panose="020B0604020202020204" charset="0"/>
              </a:defRPr>
            </a:lvl1pPr>
          </a:lstStyle>
          <a:p>
            <a:pPr lvl="0"/>
            <a:r>
              <a:rPr lang="en-US" dirty="0">
                <a:latin typeface="Horizon Outlined" panose="020B0604020202020204" charset="0"/>
              </a:rPr>
              <a:t>LAST NAME</a:t>
            </a:r>
            <a:endParaRPr lang="en-US" dirty="0"/>
          </a:p>
        </p:txBody>
      </p:sp>
      <p:sp>
        <p:nvSpPr>
          <p:cNvPr id="738" name="Text Placeholder 85">
            <a:extLst>
              <a:ext uri="{FF2B5EF4-FFF2-40B4-BE49-F238E27FC236}">
                <a16:creationId xmlns:a16="http://schemas.microsoft.com/office/drawing/2014/main" id="{CE04F20D-17CC-3E3C-4B6C-41B55BB3A1A8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2918937" y="7509466"/>
            <a:ext cx="895353" cy="166583"/>
          </a:xfrm>
        </p:spPr>
        <p:txBody>
          <a:bodyPr anchor="ctr">
            <a:noAutofit/>
          </a:bodyPr>
          <a:lstStyle>
            <a:lvl1pPr marL="0" indent="0">
              <a:buNone/>
              <a:defRPr sz="500">
                <a:latin typeface="Horizon" panose="020B0604020202020204" charset="0"/>
              </a:defRPr>
            </a:lvl1pPr>
            <a:lvl2pPr>
              <a:defRPr sz="630">
                <a:latin typeface="Horizon" panose="020B0604020202020204" charset="0"/>
              </a:defRPr>
            </a:lvl2pPr>
            <a:lvl3pPr>
              <a:defRPr sz="630">
                <a:latin typeface="Horizon" panose="020B0604020202020204" charset="0"/>
              </a:defRPr>
            </a:lvl3pPr>
            <a:lvl4pPr>
              <a:defRPr sz="630">
                <a:latin typeface="Horizon" panose="020B0604020202020204" charset="0"/>
              </a:defRPr>
            </a:lvl4pPr>
            <a:lvl5pPr>
              <a:defRPr sz="630">
                <a:latin typeface="Horizon" panose="020B0604020202020204" charset="0"/>
              </a:defRPr>
            </a:lvl5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739" name="Text Placeholder 67">
            <a:extLst>
              <a:ext uri="{FF2B5EF4-FFF2-40B4-BE49-F238E27FC236}">
                <a16:creationId xmlns:a16="http://schemas.microsoft.com/office/drawing/2014/main" id="{FEF36B88-0382-12DF-03AD-10353D316569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3053622" y="8901728"/>
            <a:ext cx="764239" cy="179331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240" b="1"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2pPr>
            <a:lvl3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3pPr>
            <a:lvl4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4pPr>
            <a:lvl5pPr>
              <a:defRPr sz="600">
                <a:latin typeface="Poppins" panose="00000500000000000000" pitchFamily="2" charset="0"/>
                <a:cs typeface="Poppins" panose="00000500000000000000" pitchFamily="2" charset="0"/>
              </a:defRPr>
            </a:lvl5pPr>
          </a:lstStyle>
          <a:p>
            <a:pPr lvl="0"/>
            <a:r>
              <a:rPr lang="en-US" dirty="0" err="1"/>
              <a:t>Délégué</a:t>
            </a:r>
            <a:r>
              <a:rPr lang="en-US" dirty="0"/>
              <a:t> chez XXX</a:t>
            </a:r>
          </a:p>
          <a:p>
            <a:pPr lvl="0"/>
            <a:r>
              <a:rPr lang="en-US" dirty="0" err="1"/>
              <a:t>Titre</a:t>
            </a:r>
            <a:endParaRPr lang="en-US" dirty="0"/>
          </a:p>
          <a:p>
            <a:pPr lvl="0"/>
            <a:r>
              <a:rPr lang="en-US" dirty="0"/>
              <a:t>Profession / </a:t>
            </a:r>
            <a:r>
              <a:rPr lang="en-US" dirty="0" err="1"/>
              <a:t>Entreprise</a:t>
            </a:r>
            <a:endParaRPr lang="en-US" dirty="0"/>
          </a:p>
        </p:txBody>
      </p:sp>
      <p:grpSp>
        <p:nvGrpSpPr>
          <p:cNvPr id="740" name="Group 187">
            <a:extLst>
              <a:ext uri="{FF2B5EF4-FFF2-40B4-BE49-F238E27FC236}">
                <a16:creationId xmlns:a16="http://schemas.microsoft.com/office/drawing/2014/main" id="{43B2430D-E6D2-6F72-3336-65C182C6982F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879947" y="8670369"/>
            <a:ext cx="942899" cy="183132"/>
            <a:chOff x="0" y="0"/>
            <a:chExt cx="2142147" cy="416052"/>
          </a:xfrm>
        </p:grpSpPr>
        <p:sp>
          <p:nvSpPr>
            <p:cNvPr id="741" name="Freeform 188">
              <a:extLst>
                <a:ext uri="{FF2B5EF4-FFF2-40B4-BE49-F238E27FC236}">
                  <a16:creationId xmlns:a16="http://schemas.microsoft.com/office/drawing/2014/main" id="{C6C9DA95-783F-DE28-C77B-E6714D674BC7}"/>
                </a:ext>
              </a:extLst>
            </p:cNvPr>
            <p:cNvSpPr/>
            <p:nvPr/>
          </p:nvSpPr>
          <p:spPr>
            <a:xfrm>
              <a:off x="63500" y="63500"/>
              <a:ext cx="2015109" cy="285369"/>
            </a:xfrm>
            <a:custGeom>
              <a:avLst/>
              <a:gdLst/>
              <a:ahLst/>
              <a:cxnLst/>
              <a:rect l="l" t="t" r="r" b="b"/>
              <a:pathLst>
                <a:path w="2015109" h="285369">
                  <a:moveTo>
                    <a:pt x="2015109" y="285369"/>
                  </a:moveTo>
                  <a:lnTo>
                    <a:pt x="0" y="285369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742" name="Freeform 189">
              <a:extLst>
                <a:ext uri="{FF2B5EF4-FFF2-40B4-BE49-F238E27FC236}">
                  <a16:creationId xmlns:a16="http://schemas.microsoft.com/office/drawing/2014/main" id="{CFA6ED55-5B0B-D504-ED8D-519DABD130B8}"/>
                </a:ext>
              </a:extLst>
            </p:cNvPr>
            <p:cNvSpPr/>
            <p:nvPr/>
          </p:nvSpPr>
          <p:spPr>
            <a:xfrm>
              <a:off x="63500" y="63500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  <p:sp>
          <p:nvSpPr>
            <p:cNvPr id="743" name="Freeform 190">
              <a:extLst>
                <a:ext uri="{FF2B5EF4-FFF2-40B4-BE49-F238E27FC236}">
                  <a16:creationId xmlns:a16="http://schemas.microsoft.com/office/drawing/2014/main" id="{7F13435A-CAF0-7613-843A-7A76C2C05C89}"/>
                </a:ext>
              </a:extLst>
            </p:cNvPr>
            <p:cNvSpPr/>
            <p:nvPr/>
          </p:nvSpPr>
          <p:spPr>
            <a:xfrm>
              <a:off x="63500" y="336169"/>
              <a:ext cx="2015109" cy="16383"/>
            </a:xfrm>
            <a:custGeom>
              <a:avLst/>
              <a:gdLst/>
              <a:ahLst/>
              <a:cxnLst/>
              <a:rect l="l" t="t" r="r" b="b"/>
              <a:pathLst>
                <a:path w="2015109" h="16383">
                  <a:moveTo>
                    <a:pt x="2015109" y="16383"/>
                  </a:moveTo>
                  <a:lnTo>
                    <a:pt x="0" y="16383"/>
                  </a:lnTo>
                  <a:lnTo>
                    <a:pt x="0" y="0"/>
                  </a:lnTo>
                  <a:lnTo>
                    <a:pt x="2015109" y="0"/>
                  </a:lnTo>
                  <a:close/>
                </a:path>
              </a:pathLst>
            </a:custGeom>
            <a:solidFill>
              <a:srgbClr val="F4ED67"/>
            </a:solidFill>
          </p:spPr>
          <p:txBody>
            <a:bodyPr/>
            <a:lstStyle/>
            <a:p>
              <a:endParaRPr lang="en-US" sz="676"/>
            </a:p>
          </p:txBody>
        </p:sp>
      </p:grpSp>
      <p:grpSp>
        <p:nvGrpSpPr>
          <p:cNvPr id="744" name="Group 220">
            <a:extLst>
              <a:ext uri="{FF2B5EF4-FFF2-40B4-BE49-F238E27FC236}">
                <a16:creationId xmlns:a16="http://schemas.microsoft.com/office/drawing/2014/main" id="{0B91292C-31AE-89D0-C7BF-1D190B27841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958090" y="8905048"/>
            <a:ext cx="95543" cy="136008"/>
            <a:chOff x="0" y="0"/>
            <a:chExt cx="217068" cy="308991"/>
          </a:xfrm>
        </p:grpSpPr>
        <p:sp>
          <p:nvSpPr>
            <p:cNvPr id="745" name="Freeform 221">
              <a:extLst>
                <a:ext uri="{FF2B5EF4-FFF2-40B4-BE49-F238E27FC236}">
                  <a16:creationId xmlns:a16="http://schemas.microsoft.com/office/drawing/2014/main" id="{3EB42BF0-C325-E1D0-08F2-30B765E7B8CA}"/>
                </a:ext>
              </a:extLst>
            </p:cNvPr>
            <p:cNvSpPr/>
            <p:nvPr/>
          </p:nvSpPr>
          <p:spPr>
            <a:xfrm>
              <a:off x="0" y="0"/>
              <a:ext cx="217043" cy="308991"/>
            </a:xfrm>
            <a:custGeom>
              <a:avLst/>
              <a:gdLst/>
              <a:ahLst/>
              <a:cxnLst/>
              <a:rect l="l" t="t" r="r" b="b"/>
              <a:pathLst>
                <a:path w="217043" h="308991">
                  <a:moveTo>
                    <a:pt x="0" y="308991"/>
                  </a:moveTo>
                  <a:lnTo>
                    <a:pt x="42291" y="308991"/>
                  </a:lnTo>
                  <a:lnTo>
                    <a:pt x="217043" y="33401"/>
                  </a:lnTo>
                  <a:lnTo>
                    <a:pt x="195961" y="0"/>
                  </a:lnTo>
                  <a:close/>
                </a:path>
              </a:pathLst>
            </a:custGeom>
            <a:solidFill>
              <a:srgbClr val="F4ED65"/>
            </a:solidFill>
          </p:spPr>
          <p:txBody>
            <a:bodyPr/>
            <a:lstStyle/>
            <a:p>
              <a:endParaRPr lang="en-US" sz="676"/>
            </a:p>
          </p:txBody>
        </p:sp>
      </p:grpSp>
      <p:sp>
        <p:nvSpPr>
          <p:cNvPr id="746" name="Text Placeholder 89">
            <a:extLst>
              <a:ext uri="{FF2B5EF4-FFF2-40B4-BE49-F238E27FC236}">
                <a16:creationId xmlns:a16="http://schemas.microsoft.com/office/drawing/2014/main" id="{9221B734-6C57-43B0-D8F0-B98B5596EC9E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2917406" y="8703022"/>
            <a:ext cx="896884" cy="12038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Cliquer </a:t>
            </a:r>
            <a:r>
              <a:rPr lang="en-US" dirty="0" err="1"/>
              <a:t>ici</a:t>
            </a:r>
            <a:r>
              <a:rPr lang="en-US" dirty="0"/>
              <a:t> pour </a:t>
            </a:r>
            <a:r>
              <a:rPr lang="en-US" dirty="0" err="1"/>
              <a:t>ajouter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de </a:t>
            </a:r>
            <a:r>
              <a:rPr lang="en-US" dirty="0" err="1"/>
              <a:t>présentation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786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1450" y="264466"/>
            <a:ext cx="3086100" cy="11006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450" y="1540934"/>
            <a:ext cx="3086100" cy="43583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1450" y="6120931"/>
            <a:ext cx="800100" cy="3516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1576" y="6120931"/>
            <a:ext cx="1085850" cy="3516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457450" y="6120931"/>
            <a:ext cx="800100" cy="3516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3" r:id="rId7"/>
    <p:sldLayoutId id="2147483661" r:id="rId8"/>
    <p:sldLayoutId id="2147483662" r:id="rId9"/>
    <p:sldLayoutId id="2147483664" r:id="rId10"/>
  </p:sldLayoutIdLst>
  <p:txStyles>
    <p:titleStyle>
      <a:lvl1pPr algn="ctr" defTabSz="342911" rtl="0" eaLnBrk="1" latinLnBrk="0" hangingPunct="1">
        <a:spcBef>
          <a:spcPct val="0"/>
        </a:spcBef>
        <a:buNone/>
        <a:defRPr sz="16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92" indent="-128592" algn="l" defTabSz="342911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8615" indent="-107159" algn="l" defTabSz="342911" rtl="0" eaLnBrk="1" latinLnBrk="0" hangingPunct="1">
        <a:spcBef>
          <a:spcPct val="20000"/>
        </a:spcBef>
        <a:buFont typeface="Arial" pitchFamily="34" charset="0"/>
        <a:buChar char="–"/>
        <a:defRPr sz="1050" kern="1200">
          <a:solidFill>
            <a:schemeClr val="tx1"/>
          </a:solidFill>
          <a:latin typeface="+mn-lt"/>
          <a:ea typeface="+mn-ea"/>
          <a:cs typeface="+mn-cs"/>
        </a:defRPr>
      </a:lvl2pPr>
      <a:lvl3pPr marL="428639" indent="-85728" algn="l" defTabSz="342911" rtl="0" eaLnBrk="1" latinLnBrk="0" hangingPunct="1">
        <a:spcBef>
          <a:spcPct val="20000"/>
        </a:spcBef>
        <a:buFont typeface="Arial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00095" indent="-85728" algn="l" defTabSz="342911" rtl="0" eaLnBrk="1" latinLnBrk="0" hangingPunct="1">
        <a:spcBef>
          <a:spcPct val="20000"/>
        </a:spcBef>
        <a:buFont typeface="Arial" pitchFamily="34" charset="0"/>
        <a:buChar char="–"/>
        <a:defRPr sz="750" kern="1200">
          <a:solidFill>
            <a:schemeClr val="tx1"/>
          </a:solidFill>
          <a:latin typeface="+mn-lt"/>
          <a:ea typeface="+mn-ea"/>
          <a:cs typeface="+mn-cs"/>
        </a:defRPr>
      </a:lvl4pPr>
      <a:lvl5pPr marL="771551" indent="-85728" algn="l" defTabSz="342911" rtl="0" eaLnBrk="1" latinLnBrk="0" hangingPunct="1">
        <a:spcBef>
          <a:spcPct val="20000"/>
        </a:spcBef>
        <a:buFont typeface="Arial" pitchFamily="34" charset="0"/>
        <a:buChar char="»"/>
        <a:defRPr sz="750" kern="1200">
          <a:solidFill>
            <a:schemeClr val="tx1"/>
          </a:solidFill>
          <a:latin typeface="+mn-lt"/>
          <a:ea typeface="+mn-ea"/>
          <a:cs typeface="+mn-cs"/>
        </a:defRPr>
      </a:lvl5pPr>
      <a:lvl6pPr marL="943006" indent="-85728" algn="l" defTabSz="342911" rtl="0" eaLnBrk="1" latinLnBrk="0" hangingPunct="1">
        <a:spcBef>
          <a:spcPct val="20000"/>
        </a:spcBef>
        <a:buFont typeface="Arial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6pPr>
      <a:lvl7pPr marL="1114462" indent="-85728" algn="l" defTabSz="342911" rtl="0" eaLnBrk="1" latinLnBrk="0" hangingPunct="1">
        <a:spcBef>
          <a:spcPct val="20000"/>
        </a:spcBef>
        <a:buFont typeface="Arial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7pPr>
      <a:lvl8pPr marL="1285917" indent="-85728" algn="l" defTabSz="342911" rtl="0" eaLnBrk="1" latinLnBrk="0" hangingPunct="1">
        <a:spcBef>
          <a:spcPct val="20000"/>
        </a:spcBef>
        <a:buFont typeface="Arial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8pPr>
      <a:lvl9pPr marL="1457373" indent="-85728" algn="l" defTabSz="342911" rtl="0" eaLnBrk="1" latinLnBrk="0" hangingPunct="1">
        <a:spcBef>
          <a:spcPct val="20000"/>
        </a:spcBef>
        <a:buFont typeface="Arial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11" rtl="0" eaLnBrk="1" latinLnBrk="0" hangingPunct="1">
        <a:defRPr sz="676" kern="1200">
          <a:solidFill>
            <a:schemeClr val="tx1"/>
          </a:solidFill>
          <a:latin typeface="+mn-lt"/>
          <a:ea typeface="+mn-ea"/>
          <a:cs typeface="+mn-cs"/>
        </a:defRPr>
      </a:lvl1pPr>
      <a:lvl2pPr marL="171456" algn="l" defTabSz="342911" rtl="0" eaLnBrk="1" latinLnBrk="0" hangingPunct="1">
        <a:defRPr sz="676" kern="1200">
          <a:solidFill>
            <a:schemeClr val="tx1"/>
          </a:solidFill>
          <a:latin typeface="+mn-lt"/>
          <a:ea typeface="+mn-ea"/>
          <a:cs typeface="+mn-cs"/>
        </a:defRPr>
      </a:lvl2pPr>
      <a:lvl3pPr marL="342911" algn="l" defTabSz="342911" rtl="0" eaLnBrk="1" latinLnBrk="0" hangingPunct="1">
        <a:defRPr sz="676" kern="1200">
          <a:solidFill>
            <a:schemeClr val="tx1"/>
          </a:solidFill>
          <a:latin typeface="+mn-lt"/>
          <a:ea typeface="+mn-ea"/>
          <a:cs typeface="+mn-cs"/>
        </a:defRPr>
      </a:lvl3pPr>
      <a:lvl4pPr marL="514367" algn="l" defTabSz="342911" rtl="0" eaLnBrk="1" latinLnBrk="0" hangingPunct="1">
        <a:defRPr sz="676" kern="1200">
          <a:solidFill>
            <a:schemeClr val="tx1"/>
          </a:solidFill>
          <a:latin typeface="+mn-lt"/>
          <a:ea typeface="+mn-ea"/>
          <a:cs typeface="+mn-cs"/>
        </a:defRPr>
      </a:lvl4pPr>
      <a:lvl5pPr marL="685822" algn="l" defTabSz="342911" rtl="0" eaLnBrk="1" latinLnBrk="0" hangingPunct="1">
        <a:defRPr sz="676" kern="1200">
          <a:solidFill>
            <a:schemeClr val="tx1"/>
          </a:solidFill>
          <a:latin typeface="+mn-lt"/>
          <a:ea typeface="+mn-ea"/>
          <a:cs typeface="+mn-cs"/>
        </a:defRPr>
      </a:lvl5pPr>
      <a:lvl6pPr marL="857278" algn="l" defTabSz="342911" rtl="0" eaLnBrk="1" latinLnBrk="0" hangingPunct="1">
        <a:defRPr sz="676" kern="1200">
          <a:solidFill>
            <a:schemeClr val="tx1"/>
          </a:solidFill>
          <a:latin typeface="+mn-lt"/>
          <a:ea typeface="+mn-ea"/>
          <a:cs typeface="+mn-cs"/>
        </a:defRPr>
      </a:lvl6pPr>
      <a:lvl7pPr marL="1028733" algn="l" defTabSz="342911" rtl="0" eaLnBrk="1" latinLnBrk="0" hangingPunct="1">
        <a:defRPr sz="676" kern="1200">
          <a:solidFill>
            <a:schemeClr val="tx1"/>
          </a:solidFill>
          <a:latin typeface="+mn-lt"/>
          <a:ea typeface="+mn-ea"/>
          <a:cs typeface="+mn-cs"/>
        </a:defRPr>
      </a:lvl7pPr>
      <a:lvl8pPr marL="1200189" algn="l" defTabSz="342911" rtl="0" eaLnBrk="1" latinLnBrk="0" hangingPunct="1">
        <a:defRPr sz="676" kern="1200">
          <a:solidFill>
            <a:schemeClr val="tx1"/>
          </a:solidFill>
          <a:latin typeface="+mn-lt"/>
          <a:ea typeface="+mn-ea"/>
          <a:cs typeface="+mn-cs"/>
        </a:defRPr>
      </a:lvl8pPr>
      <a:lvl9pPr marL="1371645" algn="l" defTabSz="342911" rtl="0" eaLnBrk="1" latinLnBrk="0" hangingPunct="1">
        <a:defRPr sz="6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0C1F4837-2415-FCC5-5E3C-0D62F5FD452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8657D3D1-8B47-B631-899B-EE8F808677F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510785CE-B377-AAC3-5F21-D2DBE0346A4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39BC1061-B885-2EB0-A743-55952E07021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Little quote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FD5763E9-7F34-43C0-737D-E66353534C9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1243E0B7-F1CC-B94C-0087-BA4557920AD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9A3C76C1-F195-F1A1-5785-3F9C79B7486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C031DB83-18DC-017A-1A37-9115CCACE71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CE2C452D-DDA5-9F76-F97E-5D676FB4B76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D971DAE9-D2E1-45FD-4DF1-A6E89927D58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solidFill>
            <a:schemeClr val="bg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2DA0DA9E-ECE1-03BA-00A3-D85119C5F137}"/>
              </a:ext>
            </a:extLst>
          </p:cNvPr>
          <p:cNvSpPr txBox="1"/>
          <p:nvPr/>
        </p:nvSpPr>
        <p:spPr>
          <a:xfrm rot="20195037">
            <a:off x="72736" y="1172448"/>
            <a:ext cx="190178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2000" b="0" noProof="0" dirty="0">
                <a:latin typeface="Fave Script Bold Pro" panose="020F0502020204030204" pitchFamily="2" charset="0"/>
              </a:rPr>
              <a:t>Élections des délégués : </a:t>
            </a:r>
          </a:p>
          <a:p>
            <a:pPr algn="ctr"/>
            <a:r>
              <a:rPr lang="fr-FR" sz="2000" b="0" noProof="0" dirty="0">
                <a:latin typeface="Fave Script Bold Pro" panose="020F0502020204030204" pitchFamily="2" charset="0"/>
              </a:rPr>
              <a:t>le 12 mars,</a:t>
            </a:r>
          </a:p>
          <a:p>
            <a:pPr algn="ctr"/>
            <a:r>
              <a:rPr lang="fr-FR" sz="2000" b="0" noProof="0" dirty="0">
                <a:latin typeface="Fave Script Bold Pro" panose="020F0502020204030204" pitchFamily="2" charset="0"/>
              </a:rPr>
              <a:t>votez pour vous !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A0E0EFE-0D5D-D8BE-1822-CEEC862D4C2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886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icture Placeholder 91">
            <a:extLst>
              <a:ext uri="{FF2B5EF4-FFF2-40B4-BE49-F238E27FC236}">
                <a16:creationId xmlns:a16="http://schemas.microsoft.com/office/drawing/2014/main" id="{54E7CCF6-835A-8F91-D3AB-D804CE6494F8}"/>
              </a:ext>
            </a:extLst>
          </p:cNvPr>
          <p:cNvSpPr>
            <a:spLocks noGrp="1"/>
          </p:cNvSpPr>
          <p:nvPr>
            <p:ph type="pic" sz="quarter" idx="6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3" name="Text Placeholder 92">
            <a:extLst>
              <a:ext uri="{FF2B5EF4-FFF2-40B4-BE49-F238E27FC236}">
                <a16:creationId xmlns:a16="http://schemas.microsoft.com/office/drawing/2014/main" id="{E914D051-03C1-959E-6765-2FD83FB01F23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94" name="Text Placeholder 93">
            <a:extLst>
              <a:ext uri="{FF2B5EF4-FFF2-40B4-BE49-F238E27FC236}">
                <a16:creationId xmlns:a16="http://schemas.microsoft.com/office/drawing/2014/main" id="{BF5AEF91-A756-430F-25E2-C37A2137F074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6" name="Text Placeholder 95">
            <a:extLst>
              <a:ext uri="{FF2B5EF4-FFF2-40B4-BE49-F238E27FC236}">
                <a16:creationId xmlns:a16="http://schemas.microsoft.com/office/drawing/2014/main" id="{B6ACE22F-540F-F7BC-7BAA-24817B68DFED}"/>
              </a:ext>
            </a:extLst>
          </p:cNvPr>
          <p:cNvSpPr>
            <a:spLocks noGrp="1"/>
          </p:cNvSpPr>
          <p:nvPr>
            <p:ph type="body" sz="quarter" idx="6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5" name="Text Placeholder 94">
            <a:extLst>
              <a:ext uri="{FF2B5EF4-FFF2-40B4-BE49-F238E27FC236}">
                <a16:creationId xmlns:a16="http://schemas.microsoft.com/office/drawing/2014/main" id="{56E4F80C-1799-C3E5-5A49-1DEDFE71D8F8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97" name="Picture Placeholder 96">
            <a:extLst>
              <a:ext uri="{FF2B5EF4-FFF2-40B4-BE49-F238E27FC236}">
                <a16:creationId xmlns:a16="http://schemas.microsoft.com/office/drawing/2014/main" id="{26F4D47D-A550-9CAB-CC8D-7BB59CB4E63D}"/>
              </a:ext>
            </a:extLst>
          </p:cNvPr>
          <p:cNvSpPr>
            <a:spLocks noGrp="1"/>
          </p:cNvSpPr>
          <p:nvPr>
            <p:ph type="pic" sz="quarter" idx="7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8" name="Text Placeholder 97">
            <a:extLst>
              <a:ext uri="{FF2B5EF4-FFF2-40B4-BE49-F238E27FC236}">
                <a16:creationId xmlns:a16="http://schemas.microsoft.com/office/drawing/2014/main" id="{C84CA84D-8A3F-F578-807F-5D38D451B6AE}"/>
              </a:ext>
            </a:extLst>
          </p:cNvPr>
          <p:cNvSpPr>
            <a:spLocks noGrp="1"/>
          </p:cNvSpPr>
          <p:nvPr>
            <p:ph type="body" sz="quarter" idx="7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99" name="Text Placeholder 98">
            <a:extLst>
              <a:ext uri="{FF2B5EF4-FFF2-40B4-BE49-F238E27FC236}">
                <a16:creationId xmlns:a16="http://schemas.microsoft.com/office/drawing/2014/main" id="{18A9DC62-2EDC-9912-E381-1989CE21D689}"/>
              </a:ext>
            </a:extLst>
          </p:cNvPr>
          <p:cNvSpPr>
            <a:spLocks noGrp="1"/>
          </p:cNvSpPr>
          <p:nvPr>
            <p:ph type="body" sz="quarter" idx="7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0" name="Text Placeholder 99">
            <a:extLst>
              <a:ext uri="{FF2B5EF4-FFF2-40B4-BE49-F238E27FC236}">
                <a16:creationId xmlns:a16="http://schemas.microsoft.com/office/drawing/2014/main" id="{A5E25AE0-6376-1136-D1EE-163CFB898F7E}"/>
              </a:ext>
            </a:extLst>
          </p:cNvPr>
          <p:cNvSpPr>
            <a:spLocks noGrp="1"/>
          </p:cNvSpPr>
          <p:nvPr>
            <p:ph type="body" sz="quarter" idx="7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1" name="Text Placeholder 100">
            <a:extLst>
              <a:ext uri="{FF2B5EF4-FFF2-40B4-BE49-F238E27FC236}">
                <a16:creationId xmlns:a16="http://schemas.microsoft.com/office/drawing/2014/main" id="{BBFE5AB2-48F6-4830-1490-F54AFFF496F4}"/>
              </a:ext>
            </a:extLst>
          </p:cNvPr>
          <p:cNvSpPr>
            <a:spLocks noGrp="1"/>
          </p:cNvSpPr>
          <p:nvPr>
            <p:ph type="body" sz="quarter" idx="74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02" name="Picture Placeholder 101">
            <a:extLst>
              <a:ext uri="{FF2B5EF4-FFF2-40B4-BE49-F238E27FC236}">
                <a16:creationId xmlns:a16="http://schemas.microsoft.com/office/drawing/2014/main" id="{6640BB4A-8197-37EE-64C4-FF8075C99360}"/>
              </a:ext>
            </a:extLst>
          </p:cNvPr>
          <p:cNvSpPr>
            <a:spLocks noGrp="1"/>
          </p:cNvSpPr>
          <p:nvPr>
            <p:ph type="pic" sz="quarter" idx="7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3" name="Text Placeholder 102">
            <a:extLst>
              <a:ext uri="{FF2B5EF4-FFF2-40B4-BE49-F238E27FC236}">
                <a16:creationId xmlns:a16="http://schemas.microsoft.com/office/drawing/2014/main" id="{2D61FBF3-8888-5655-06DE-5428CE1A456F}"/>
              </a:ext>
            </a:extLst>
          </p:cNvPr>
          <p:cNvSpPr>
            <a:spLocks noGrp="1"/>
          </p:cNvSpPr>
          <p:nvPr>
            <p:ph type="body" sz="quarter" idx="76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04" name="Text Placeholder 103">
            <a:extLst>
              <a:ext uri="{FF2B5EF4-FFF2-40B4-BE49-F238E27FC236}">
                <a16:creationId xmlns:a16="http://schemas.microsoft.com/office/drawing/2014/main" id="{1B0D2336-1029-F0B7-13B5-EB03E513760E}"/>
              </a:ext>
            </a:extLst>
          </p:cNvPr>
          <p:cNvSpPr>
            <a:spLocks noGrp="1"/>
          </p:cNvSpPr>
          <p:nvPr>
            <p:ph type="body" sz="quarter" idx="7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5" name="Text Placeholder 104">
            <a:extLst>
              <a:ext uri="{FF2B5EF4-FFF2-40B4-BE49-F238E27FC236}">
                <a16:creationId xmlns:a16="http://schemas.microsoft.com/office/drawing/2014/main" id="{EF164150-FE66-DBB1-24E4-8CDCE47669EA}"/>
              </a:ext>
            </a:extLst>
          </p:cNvPr>
          <p:cNvSpPr>
            <a:spLocks noGrp="1"/>
          </p:cNvSpPr>
          <p:nvPr>
            <p:ph type="body" sz="quarter" idx="7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6" name="Text Placeholder 105">
            <a:extLst>
              <a:ext uri="{FF2B5EF4-FFF2-40B4-BE49-F238E27FC236}">
                <a16:creationId xmlns:a16="http://schemas.microsoft.com/office/drawing/2014/main" id="{AE6A3F19-5F5C-5252-89A8-18A1D615DE4A}"/>
              </a:ext>
            </a:extLst>
          </p:cNvPr>
          <p:cNvSpPr>
            <a:spLocks noGrp="1"/>
          </p:cNvSpPr>
          <p:nvPr>
            <p:ph type="body" sz="quarter" idx="79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07" name="Picture Placeholder 106">
            <a:extLst>
              <a:ext uri="{FF2B5EF4-FFF2-40B4-BE49-F238E27FC236}">
                <a16:creationId xmlns:a16="http://schemas.microsoft.com/office/drawing/2014/main" id="{25D68298-195E-4B33-5E8A-4D2F217C6105}"/>
              </a:ext>
            </a:extLst>
          </p:cNvPr>
          <p:cNvSpPr>
            <a:spLocks noGrp="1"/>
          </p:cNvSpPr>
          <p:nvPr>
            <p:ph type="pic" sz="quarter" idx="8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8" name="Text Placeholder 107">
            <a:extLst>
              <a:ext uri="{FF2B5EF4-FFF2-40B4-BE49-F238E27FC236}">
                <a16:creationId xmlns:a16="http://schemas.microsoft.com/office/drawing/2014/main" id="{AE1B7AE0-1C22-049C-A2A6-F4856D9DFC1F}"/>
              </a:ext>
            </a:extLst>
          </p:cNvPr>
          <p:cNvSpPr>
            <a:spLocks noGrp="1"/>
          </p:cNvSpPr>
          <p:nvPr>
            <p:ph type="body" sz="quarter" idx="8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09" name="Text Placeholder 108">
            <a:extLst>
              <a:ext uri="{FF2B5EF4-FFF2-40B4-BE49-F238E27FC236}">
                <a16:creationId xmlns:a16="http://schemas.microsoft.com/office/drawing/2014/main" id="{6E828E6D-E3C1-D8A4-54C6-6C14BB894492}"/>
              </a:ext>
            </a:extLst>
          </p:cNvPr>
          <p:cNvSpPr>
            <a:spLocks noGrp="1"/>
          </p:cNvSpPr>
          <p:nvPr>
            <p:ph type="body" sz="quarter" idx="8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0" name="Text Placeholder 109">
            <a:extLst>
              <a:ext uri="{FF2B5EF4-FFF2-40B4-BE49-F238E27FC236}">
                <a16:creationId xmlns:a16="http://schemas.microsoft.com/office/drawing/2014/main" id="{3FDA49EB-244D-E14F-FD0A-E3A0F04489B3}"/>
              </a:ext>
            </a:extLst>
          </p:cNvPr>
          <p:cNvSpPr>
            <a:spLocks noGrp="1"/>
          </p:cNvSpPr>
          <p:nvPr>
            <p:ph type="body" sz="quarter" idx="8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1" name="Text Placeholder 110">
            <a:extLst>
              <a:ext uri="{FF2B5EF4-FFF2-40B4-BE49-F238E27FC236}">
                <a16:creationId xmlns:a16="http://schemas.microsoft.com/office/drawing/2014/main" id="{67C7A74F-E3E4-A78A-E249-7264054E8F78}"/>
              </a:ext>
            </a:extLst>
          </p:cNvPr>
          <p:cNvSpPr>
            <a:spLocks noGrp="1"/>
          </p:cNvSpPr>
          <p:nvPr>
            <p:ph type="body" sz="quarter" idx="84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12" name="Picture Placeholder 111">
            <a:extLst>
              <a:ext uri="{FF2B5EF4-FFF2-40B4-BE49-F238E27FC236}">
                <a16:creationId xmlns:a16="http://schemas.microsoft.com/office/drawing/2014/main" id="{E0C35F01-9C85-7421-234D-E5029F503CC8}"/>
              </a:ext>
            </a:extLst>
          </p:cNvPr>
          <p:cNvSpPr>
            <a:spLocks noGrp="1"/>
          </p:cNvSpPr>
          <p:nvPr>
            <p:ph type="pic" sz="quarter" idx="8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3" name="Text Placeholder 112">
            <a:extLst>
              <a:ext uri="{FF2B5EF4-FFF2-40B4-BE49-F238E27FC236}">
                <a16:creationId xmlns:a16="http://schemas.microsoft.com/office/drawing/2014/main" id="{D0FE9D65-DDC8-A4CA-CB0B-63E5747320CF}"/>
              </a:ext>
            </a:extLst>
          </p:cNvPr>
          <p:cNvSpPr>
            <a:spLocks noGrp="1"/>
          </p:cNvSpPr>
          <p:nvPr>
            <p:ph type="body" sz="quarter" idx="86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14" name="Text Placeholder 113">
            <a:extLst>
              <a:ext uri="{FF2B5EF4-FFF2-40B4-BE49-F238E27FC236}">
                <a16:creationId xmlns:a16="http://schemas.microsoft.com/office/drawing/2014/main" id="{C5E21795-3C5E-AF16-9EBB-55146A4C052D}"/>
              </a:ext>
            </a:extLst>
          </p:cNvPr>
          <p:cNvSpPr>
            <a:spLocks noGrp="1"/>
          </p:cNvSpPr>
          <p:nvPr>
            <p:ph type="body" sz="quarter" idx="8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5" name="Text Placeholder 114">
            <a:extLst>
              <a:ext uri="{FF2B5EF4-FFF2-40B4-BE49-F238E27FC236}">
                <a16:creationId xmlns:a16="http://schemas.microsoft.com/office/drawing/2014/main" id="{71404272-87E1-55C6-8C0B-9E03376B56D7}"/>
              </a:ext>
            </a:extLst>
          </p:cNvPr>
          <p:cNvSpPr>
            <a:spLocks noGrp="1"/>
          </p:cNvSpPr>
          <p:nvPr>
            <p:ph type="body" sz="quarter" idx="8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6" name="Text Placeholder 115">
            <a:extLst>
              <a:ext uri="{FF2B5EF4-FFF2-40B4-BE49-F238E27FC236}">
                <a16:creationId xmlns:a16="http://schemas.microsoft.com/office/drawing/2014/main" id="{6979D289-ABD8-FCCF-D927-A08ACF3BEA53}"/>
              </a:ext>
            </a:extLst>
          </p:cNvPr>
          <p:cNvSpPr>
            <a:spLocks noGrp="1"/>
          </p:cNvSpPr>
          <p:nvPr>
            <p:ph type="body" sz="quarter" idx="89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17" name="Picture Placeholder 116">
            <a:extLst>
              <a:ext uri="{FF2B5EF4-FFF2-40B4-BE49-F238E27FC236}">
                <a16:creationId xmlns:a16="http://schemas.microsoft.com/office/drawing/2014/main" id="{A23B0844-39F5-B8C0-8CBC-0FC62DFBCF54}"/>
              </a:ext>
            </a:extLst>
          </p:cNvPr>
          <p:cNvSpPr>
            <a:spLocks noGrp="1"/>
          </p:cNvSpPr>
          <p:nvPr>
            <p:ph type="pic" sz="quarter" idx="9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8" name="Text Placeholder 117">
            <a:extLst>
              <a:ext uri="{FF2B5EF4-FFF2-40B4-BE49-F238E27FC236}">
                <a16:creationId xmlns:a16="http://schemas.microsoft.com/office/drawing/2014/main" id="{0D823162-59B0-5FB2-58C3-871F851A0AF3}"/>
              </a:ext>
            </a:extLst>
          </p:cNvPr>
          <p:cNvSpPr>
            <a:spLocks noGrp="1"/>
          </p:cNvSpPr>
          <p:nvPr>
            <p:ph type="body" sz="quarter" idx="9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19" name="Text Placeholder 118">
            <a:extLst>
              <a:ext uri="{FF2B5EF4-FFF2-40B4-BE49-F238E27FC236}">
                <a16:creationId xmlns:a16="http://schemas.microsoft.com/office/drawing/2014/main" id="{98D96712-B5EA-B70A-24F1-F7BA74AAECF8}"/>
              </a:ext>
            </a:extLst>
          </p:cNvPr>
          <p:cNvSpPr>
            <a:spLocks noGrp="1"/>
          </p:cNvSpPr>
          <p:nvPr>
            <p:ph type="body" sz="quarter" idx="9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0" name="Text Placeholder 119">
            <a:extLst>
              <a:ext uri="{FF2B5EF4-FFF2-40B4-BE49-F238E27FC236}">
                <a16:creationId xmlns:a16="http://schemas.microsoft.com/office/drawing/2014/main" id="{04E9144B-D02B-F27B-A1FF-D5D45D0A7356}"/>
              </a:ext>
            </a:extLst>
          </p:cNvPr>
          <p:cNvSpPr>
            <a:spLocks noGrp="1"/>
          </p:cNvSpPr>
          <p:nvPr>
            <p:ph type="body" sz="quarter" idx="9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1" name="Text Placeholder 120">
            <a:extLst>
              <a:ext uri="{FF2B5EF4-FFF2-40B4-BE49-F238E27FC236}">
                <a16:creationId xmlns:a16="http://schemas.microsoft.com/office/drawing/2014/main" id="{6BED1F5F-8A51-49E5-58AA-7AE31A44F571}"/>
              </a:ext>
            </a:extLst>
          </p:cNvPr>
          <p:cNvSpPr>
            <a:spLocks noGrp="1"/>
          </p:cNvSpPr>
          <p:nvPr>
            <p:ph type="body" sz="quarter" idx="94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22" name="Picture Placeholder 121">
            <a:extLst>
              <a:ext uri="{FF2B5EF4-FFF2-40B4-BE49-F238E27FC236}">
                <a16:creationId xmlns:a16="http://schemas.microsoft.com/office/drawing/2014/main" id="{33FADDE9-1836-F8FC-E49B-32FC388E1CA4}"/>
              </a:ext>
            </a:extLst>
          </p:cNvPr>
          <p:cNvSpPr>
            <a:spLocks noGrp="1"/>
          </p:cNvSpPr>
          <p:nvPr>
            <p:ph type="pic" sz="quarter" idx="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3" name="Text Placeholder 122">
            <a:extLst>
              <a:ext uri="{FF2B5EF4-FFF2-40B4-BE49-F238E27FC236}">
                <a16:creationId xmlns:a16="http://schemas.microsoft.com/office/drawing/2014/main" id="{B33659F0-2755-5FF5-E570-F620B5B4D5D5}"/>
              </a:ext>
            </a:extLst>
          </p:cNvPr>
          <p:cNvSpPr>
            <a:spLocks noGrp="1"/>
          </p:cNvSpPr>
          <p:nvPr>
            <p:ph type="body" sz="quarter" idx="96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24" name="Text Placeholder 123">
            <a:extLst>
              <a:ext uri="{FF2B5EF4-FFF2-40B4-BE49-F238E27FC236}">
                <a16:creationId xmlns:a16="http://schemas.microsoft.com/office/drawing/2014/main" id="{F35C794F-E37D-31A3-35AC-217AD8011C90}"/>
              </a:ext>
            </a:extLst>
          </p:cNvPr>
          <p:cNvSpPr>
            <a:spLocks noGrp="1"/>
          </p:cNvSpPr>
          <p:nvPr>
            <p:ph type="body" sz="quarter" idx="9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5" name="Text Placeholder 124">
            <a:extLst>
              <a:ext uri="{FF2B5EF4-FFF2-40B4-BE49-F238E27FC236}">
                <a16:creationId xmlns:a16="http://schemas.microsoft.com/office/drawing/2014/main" id="{98FA7FE8-0BB8-C7F2-25E4-24574BAFC12F}"/>
              </a:ext>
            </a:extLst>
          </p:cNvPr>
          <p:cNvSpPr>
            <a:spLocks noGrp="1"/>
          </p:cNvSpPr>
          <p:nvPr>
            <p:ph type="body" sz="quarter" idx="9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6" name="Text Placeholder 125">
            <a:extLst>
              <a:ext uri="{FF2B5EF4-FFF2-40B4-BE49-F238E27FC236}">
                <a16:creationId xmlns:a16="http://schemas.microsoft.com/office/drawing/2014/main" id="{0D2C1519-CC5F-799D-8913-1B6C1B2F3659}"/>
              </a:ext>
            </a:extLst>
          </p:cNvPr>
          <p:cNvSpPr>
            <a:spLocks noGrp="1"/>
          </p:cNvSpPr>
          <p:nvPr>
            <p:ph type="body" sz="quarter" idx="99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27" name="Picture Placeholder 126">
            <a:extLst>
              <a:ext uri="{FF2B5EF4-FFF2-40B4-BE49-F238E27FC236}">
                <a16:creationId xmlns:a16="http://schemas.microsoft.com/office/drawing/2014/main" id="{06A9D02C-9C84-86FB-6F15-1D6966ABE4C0}"/>
              </a:ext>
            </a:extLst>
          </p:cNvPr>
          <p:cNvSpPr>
            <a:spLocks noGrp="1"/>
          </p:cNvSpPr>
          <p:nvPr>
            <p:ph type="pic" sz="quarter" idx="10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8" name="Text Placeholder 127">
            <a:extLst>
              <a:ext uri="{FF2B5EF4-FFF2-40B4-BE49-F238E27FC236}">
                <a16:creationId xmlns:a16="http://schemas.microsoft.com/office/drawing/2014/main" id="{5A6D391C-E751-1087-2C84-AEE7F0684FC5}"/>
              </a:ext>
            </a:extLst>
          </p:cNvPr>
          <p:cNvSpPr>
            <a:spLocks noGrp="1"/>
          </p:cNvSpPr>
          <p:nvPr>
            <p:ph type="body" sz="quarter" idx="10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29" name="Text Placeholder 128">
            <a:extLst>
              <a:ext uri="{FF2B5EF4-FFF2-40B4-BE49-F238E27FC236}">
                <a16:creationId xmlns:a16="http://schemas.microsoft.com/office/drawing/2014/main" id="{73A3AD29-1E5E-F311-CA53-09CF86A338FB}"/>
              </a:ext>
            </a:extLst>
          </p:cNvPr>
          <p:cNvSpPr>
            <a:spLocks noGrp="1"/>
          </p:cNvSpPr>
          <p:nvPr>
            <p:ph type="body" sz="quarter" idx="10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0" name="Text Placeholder 129">
            <a:extLst>
              <a:ext uri="{FF2B5EF4-FFF2-40B4-BE49-F238E27FC236}">
                <a16:creationId xmlns:a16="http://schemas.microsoft.com/office/drawing/2014/main" id="{B5FEBFA2-8D82-8029-C267-AC17D0DFF147}"/>
              </a:ext>
            </a:extLst>
          </p:cNvPr>
          <p:cNvSpPr>
            <a:spLocks noGrp="1"/>
          </p:cNvSpPr>
          <p:nvPr>
            <p:ph type="body" sz="quarter" idx="10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1" name="Text Placeholder 130">
            <a:extLst>
              <a:ext uri="{FF2B5EF4-FFF2-40B4-BE49-F238E27FC236}">
                <a16:creationId xmlns:a16="http://schemas.microsoft.com/office/drawing/2014/main" id="{FC508D37-B2E6-A8E2-5ACB-B691B88FCD06}"/>
              </a:ext>
            </a:extLst>
          </p:cNvPr>
          <p:cNvSpPr>
            <a:spLocks noGrp="1"/>
          </p:cNvSpPr>
          <p:nvPr>
            <p:ph type="body" sz="quarter" idx="104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32" name="Picture Placeholder 131">
            <a:extLst>
              <a:ext uri="{FF2B5EF4-FFF2-40B4-BE49-F238E27FC236}">
                <a16:creationId xmlns:a16="http://schemas.microsoft.com/office/drawing/2014/main" id="{A945206B-A6D4-A1FC-C6C6-26806A56AE1B}"/>
              </a:ext>
            </a:extLst>
          </p:cNvPr>
          <p:cNvSpPr>
            <a:spLocks noGrp="1"/>
          </p:cNvSpPr>
          <p:nvPr>
            <p:ph type="pic" sz="quarter" idx="10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3" name="Text Placeholder 132">
            <a:extLst>
              <a:ext uri="{FF2B5EF4-FFF2-40B4-BE49-F238E27FC236}">
                <a16:creationId xmlns:a16="http://schemas.microsoft.com/office/drawing/2014/main" id="{9C8628AB-0B2F-1F03-388A-EBF091957648}"/>
              </a:ext>
            </a:extLst>
          </p:cNvPr>
          <p:cNvSpPr>
            <a:spLocks noGrp="1"/>
          </p:cNvSpPr>
          <p:nvPr>
            <p:ph type="body" sz="quarter" idx="106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34" name="Text Placeholder 133">
            <a:extLst>
              <a:ext uri="{FF2B5EF4-FFF2-40B4-BE49-F238E27FC236}">
                <a16:creationId xmlns:a16="http://schemas.microsoft.com/office/drawing/2014/main" id="{3A6FA5C2-DB5B-06DA-13A1-CA1548786D1A}"/>
              </a:ext>
            </a:extLst>
          </p:cNvPr>
          <p:cNvSpPr>
            <a:spLocks noGrp="1"/>
          </p:cNvSpPr>
          <p:nvPr>
            <p:ph type="body" sz="quarter" idx="10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5" name="Text Placeholder 134">
            <a:extLst>
              <a:ext uri="{FF2B5EF4-FFF2-40B4-BE49-F238E27FC236}">
                <a16:creationId xmlns:a16="http://schemas.microsoft.com/office/drawing/2014/main" id="{6EF3259E-5582-24DB-8070-AB4E2011CF1F}"/>
              </a:ext>
            </a:extLst>
          </p:cNvPr>
          <p:cNvSpPr>
            <a:spLocks noGrp="1"/>
          </p:cNvSpPr>
          <p:nvPr>
            <p:ph type="body" sz="quarter" idx="10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6" name="Text Placeholder 135">
            <a:extLst>
              <a:ext uri="{FF2B5EF4-FFF2-40B4-BE49-F238E27FC236}">
                <a16:creationId xmlns:a16="http://schemas.microsoft.com/office/drawing/2014/main" id="{B5523A8C-517A-3789-50E2-18C9B8E9C112}"/>
              </a:ext>
            </a:extLst>
          </p:cNvPr>
          <p:cNvSpPr>
            <a:spLocks noGrp="1"/>
          </p:cNvSpPr>
          <p:nvPr>
            <p:ph type="body" sz="quarter" idx="109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37" name="Picture Placeholder 136">
            <a:extLst>
              <a:ext uri="{FF2B5EF4-FFF2-40B4-BE49-F238E27FC236}">
                <a16:creationId xmlns:a16="http://schemas.microsoft.com/office/drawing/2014/main" id="{3E605EDC-4A98-3130-B7AE-1571C9750046}"/>
              </a:ext>
            </a:extLst>
          </p:cNvPr>
          <p:cNvSpPr>
            <a:spLocks noGrp="1"/>
          </p:cNvSpPr>
          <p:nvPr>
            <p:ph type="pic" sz="quarter" idx="1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8" name="Text Placeholder 137">
            <a:extLst>
              <a:ext uri="{FF2B5EF4-FFF2-40B4-BE49-F238E27FC236}">
                <a16:creationId xmlns:a16="http://schemas.microsoft.com/office/drawing/2014/main" id="{38F5377B-CA6B-E4B9-D6E8-1EA5961480A1}"/>
              </a:ext>
            </a:extLst>
          </p:cNvPr>
          <p:cNvSpPr>
            <a:spLocks noGrp="1"/>
          </p:cNvSpPr>
          <p:nvPr>
            <p:ph type="body" sz="quarter" idx="11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39" name="Text Placeholder 138">
            <a:extLst>
              <a:ext uri="{FF2B5EF4-FFF2-40B4-BE49-F238E27FC236}">
                <a16:creationId xmlns:a16="http://schemas.microsoft.com/office/drawing/2014/main" id="{53A2CA7F-C8FE-E9D2-6165-6667F44BCBF7}"/>
              </a:ext>
            </a:extLst>
          </p:cNvPr>
          <p:cNvSpPr>
            <a:spLocks noGrp="1"/>
          </p:cNvSpPr>
          <p:nvPr>
            <p:ph type="body" sz="quarter" idx="1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0" name="Text Placeholder 139">
            <a:extLst>
              <a:ext uri="{FF2B5EF4-FFF2-40B4-BE49-F238E27FC236}">
                <a16:creationId xmlns:a16="http://schemas.microsoft.com/office/drawing/2014/main" id="{E796DFF5-9F2A-63CF-2596-13AB38C0310C}"/>
              </a:ext>
            </a:extLst>
          </p:cNvPr>
          <p:cNvSpPr>
            <a:spLocks noGrp="1"/>
          </p:cNvSpPr>
          <p:nvPr>
            <p:ph type="body" sz="quarter" idx="1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1" name="Text Placeholder 140">
            <a:extLst>
              <a:ext uri="{FF2B5EF4-FFF2-40B4-BE49-F238E27FC236}">
                <a16:creationId xmlns:a16="http://schemas.microsoft.com/office/drawing/2014/main" id="{9D7B0121-351A-03A6-A197-D3A39B9B5C64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42" name="Picture Placeholder 141">
            <a:extLst>
              <a:ext uri="{FF2B5EF4-FFF2-40B4-BE49-F238E27FC236}">
                <a16:creationId xmlns:a16="http://schemas.microsoft.com/office/drawing/2014/main" id="{E3C40855-5F6A-46F5-9EC1-6BB9A8C06F45}"/>
              </a:ext>
            </a:extLst>
          </p:cNvPr>
          <p:cNvSpPr>
            <a:spLocks noGrp="1"/>
          </p:cNvSpPr>
          <p:nvPr>
            <p:ph type="pic" sz="quarter" idx="1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3" name="Text Placeholder 142">
            <a:extLst>
              <a:ext uri="{FF2B5EF4-FFF2-40B4-BE49-F238E27FC236}">
                <a16:creationId xmlns:a16="http://schemas.microsoft.com/office/drawing/2014/main" id="{241C2833-742F-FDAB-2E0A-04518697C5FF}"/>
              </a:ext>
            </a:extLst>
          </p:cNvPr>
          <p:cNvSpPr>
            <a:spLocks noGrp="1"/>
          </p:cNvSpPr>
          <p:nvPr>
            <p:ph type="body" sz="quarter" idx="116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44" name="Text Placeholder 143">
            <a:extLst>
              <a:ext uri="{FF2B5EF4-FFF2-40B4-BE49-F238E27FC236}">
                <a16:creationId xmlns:a16="http://schemas.microsoft.com/office/drawing/2014/main" id="{6DF25314-FB55-95CA-5682-E9EA6AE8D373}"/>
              </a:ext>
            </a:extLst>
          </p:cNvPr>
          <p:cNvSpPr>
            <a:spLocks noGrp="1"/>
          </p:cNvSpPr>
          <p:nvPr>
            <p:ph type="body" sz="quarter" idx="1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5" name="Text Placeholder 144">
            <a:extLst>
              <a:ext uri="{FF2B5EF4-FFF2-40B4-BE49-F238E27FC236}">
                <a16:creationId xmlns:a16="http://schemas.microsoft.com/office/drawing/2014/main" id="{B5F6D625-7E5F-47C5-EF85-A86AC1BB9926}"/>
              </a:ext>
            </a:extLst>
          </p:cNvPr>
          <p:cNvSpPr>
            <a:spLocks noGrp="1"/>
          </p:cNvSpPr>
          <p:nvPr>
            <p:ph type="body" sz="quarter" idx="1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6" name="Text Placeholder 145">
            <a:extLst>
              <a:ext uri="{FF2B5EF4-FFF2-40B4-BE49-F238E27FC236}">
                <a16:creationId xmlns:a16="http://schemas.microsoft.com/office/drawing/2014/main" id="{030CADD6-7D65-9326-DC33-D9601B8FAD43}"/>
              </a:ext>
            </a:extLst>
          </p:cNvPr>
          <p:cNvSpPr>
            <a:spLocks noGrp="1"/>
          </p:cNvSpPr>
          <p:nvPr>
            <p:ph type="body" sz="quarter" idx="119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47" name="Picture Placeholder 146">
            <a:extLst>
              <a:ext uri="{FF2B5EF4-FFF2-40B4-BE49-F238E27FC236}">
                <a16:creationId xmlns:a16="http://schemas.microsoft.com/office/drawing/2014/main" id="{FD9DB58D-E258-A3A1-2FE4-1EE28C72FEB2}"/>
              </a:ext>
            </a:extLst>
          </p:cNvPr>
          <p:cNvSpPr>
            <a:spLocks noGrp="1"/>
          </p:cNvSpPr>
          <p:nvPr>
            <p:ph type="pic" sz="quarter" idx="1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8" name="Text Placeholder 147">
            <a:extLst>
              <a:ext uri="{FF2B5EF4-FFF2-40B4-BE49-F238E27FC236}">
                <a16:creationId xmlns:a16="http://schemas.microsoft.com/office/drawing/2014/main" id="{FD6FA168-F95D-36DA-1D22-CFB4FA7835D6}"/>
              </a:ext>
            </a:extLst>
          </p:cNvPr>
          <p:cNvSpPr>
            <a:spLocks noGrp="1"/>
          </p:cNvSpPr>
          <p:nvPr>
            <p:ph type="body" sz="quarter" idx="12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49" name="Text Placeholder 148">
            <a:extLst>
              <a:ext uri="{FF2B5EF4-FFF2-40B4-BE49-F238E27FC236}">
                <a16:creationId xmlns:a16="http://schemas.microsoft.com/office/drawing/2014/main" id="{36744E84-2CDC-41C2-B4D8-03FAABA68879}"/>
              </a:ext>
            </a:extLst>
          </p:cNvPr>
          <p:cNvSpPr>
            <a:spLocks noGrp="1"/>
          </p:cNvSpPr>
          <p:nvPr>
            <p:ph type="body" sz="quarter" idx="1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0" name="Text Placeholder 149">
            <a:extLst>
              <a:ext uri="{FF2B5EF4-FFF2-40B4-BE49-F238E27FC236}">
                <a16:creationId xmlns:a16="http://schemas.microsoft.com/office/drawing/2014/main" id="{92A56F35-F45E-9467-2F53-542B2803A0A9}"/>
              </a:ext>
            </a:extLst>
          </p:cNvPr>
          <p:cNvSpPr>
            <a:spLocks noGrp="1"/>
          </p:cNvSpPr>
          <p:nvPr>
            <p:ph type="body" sz="quarter" idx="1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1" name="Text Placeholder 150">
            <a:extLst>
              <a:ext uri="{FF2B5EF4-FFF2-40B4-BE49-F238E27FC236}">
                <a16:creationId xmlns:a16="http://schemas.microsoft.com/office/drawing/2014/main" id="{62D5FBFB-C30B-13CE-6B4C-C7FF0721D63F}"/>
              </a:ext>
            </a:extLst>
          </p:cNvPr>
          <p:cNvSpPr>
            <a:spLocks noGrp="1"/>
          </p:cNvSpPr>
          <p:nvPr>
            <p:ph type="body" sz="quarter" idx="124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52" name="Picture Placeholder 151">
            <a:extLst>
              <a:ext uri="{FF2B5EF4-FFF2-40B4-BE49-F238E27FC236}">
                <a16:creationId xmlns:a16="http://schemas.microsoft.com/office/drawing/2014/main" id="{C6F67CE5-994A-6751-CE69-1317B1DC0737}"/>
              </a:ext>
            </a:extLst>
          </p:cNvPr>
          <p:cNvSpPr>
            <a:spLocks noGrp="1"/>
          </p:cNvSpPr>
          <p:nvPr>
            <p:ph type="pic" sz="quarter" idx="1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3" name="Text Placeholder 152">
            <a:extLst>
              <a:ext uri="{FF2B5EF4-FFF2-40B4-BE49-F238E27FC236}">
                <a16:creationId xmlns:a16="http://schemas.microsoft.com/office/drawing/2014/main" id="{DD0DE84A-D476-AE37-642D-C1E04A5BA2D1}"/>
              </a:ext>
            </a:extLst>
          </p:cNvPr>
          <p:cNvSpPr>
            <a:spLocks noGrp="1"/>
          </p:cNvSpPr>
          <p:nvPr>
            <p:ph type="body" sz="quarter" idx="126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54" name="Text Placeholder 153">
            <a:extLst>
              <a:ext uri="{FF2B5EF4-FFF2-40B4-BE49-F238E27FC236}">
                <a16:creationId xmlns:a16="http://schemas.microsoft.com/office/drawing/2014/main" id="{5B617D4E-5C1F-ADA5-4A29-3B2AE07D5E64}"/>
              </a:ext>
            </a:extLst>
          </p:cNvPr>
          <p:cNvSpPr>
            <a:spLocks noGrp="1"/>
          </p:cNvSpPr>
          <p:nvPr>
            <p:ph type="body" sz="quarter" idx="1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5" name="Text Placeholder 154">
            <a:extLst>
              <a:ext uri="{FF2B5EF4-FFF2-40B4-BE49-F238E27FC236}">
                <a16:creationId xmlns:a16="http://schemas.microsoft.com/office/drawing/2014/main" id="{77705CDA-4A7A-7744-EC3A-97E7B1356ADF}"/>
              </a:ext>
            </a:extLst>
          </p:cNvPr>
          <p:cNvSpPr>
            <a:spLocks noGrp="1"/>
          </p:cNvSpPr>
          <p:nvPr>
            <p:ph type="body" sz="quarter" idx="1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6" name="Text Placeholder 155">
            <a:extLst>
              <a:ext uri="{FF2B5EF4-FFF2-40B4-BE49-F238E27FC236}">
                <a16:creationId xmlns:a16="http://schemas.microsoft.com/office/drawing/2014/main" id="{31D3811C-3B99-A8B4-29DB-10F42A17F6FB}"/>
              </a:ext>
            </a:extLst>
          </p:cNvPr>
          <p:cNvSpPr>
            <a:spLocks noGrp="1"/>
          </p:cNvSpPr>
          <p:nvPr>
            <p:ph type="body" sz="quarter" idx="129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57" name="Picture Placeholder 156">
            <a:extLst>
              <a:ext uri="{FF2B5EF4-FFF2-40B4-BE49-F238E27FC236}">
                <a16:creationId xmlns:a16="http://schemas.microsoft.com/office/drawing/2014/main" id="{7ABD6EB0-96EF-DC1F-392B-3A6366D698E8}"/>
              </a:ext>
            </a:extLst>
          </p:cNvPr>
          <p:cNvSpPr>
            <a:spLocks noGrp="1"/>
          </p:cNvSpPr>
          <p:nvPr>
            <p:ph type="pic" sz="quarter" idx="1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8" name="Text Placeholder 157">
            <a:extLst>
              <a:ext uri="{FF2B5EF4-FFF2-40B4-BE49-F238E27FC236}">
                <a16:creationId xmlns:a16="http://schemas.microsoft.com/office/drawing/2014/main" id="{C3429A34-2346-061F-049E-99EE653DE020}"/>
              </a:ext>
            </a:extLst>
          </p:cNvPr>
          <p:cNvSpPr>
            <a:spLocks noGrp="1"/>
          </p:cNvSpPr>
          <p:nvPr>
            <p:ph type="body" sz="quarter" idx="13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59" name="Text Placeholder 158">
            <a:extLst>
              <a:ext uri="{FF2B5EF4-FFF2-40B4-BE49-F238E27FC236}">
                <a16:creationId xmlns:a16="http://schemas.microsoft.com/office/drawing/2014/main" id="{95C052E5-BB7E-9A50-ADE0-69454573B6F4}"/>
              </a:ext>
            </a:extLst>
          </p:cNvPr>
          <p:cNvSpPr>
            <a:spLocks noGrp="1"/>
          </p:cNvSpPr>
          <p:nvPr>
            <p:ph type="body" sz="quarter" idx="1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0" name="Text Placeholder 159">
            <a:extLst>
              <a:ext uri="{FF2B5EF4-FFF2-40B4-BE49-F238E27FC236}">
                <a16:creationId xmlns:a16="http://schemas.microsoft.com/office/drawing/2014/main" id="{DED214AD-C2FF-D24D-A83D-7DCBEEE4CE31}"/>
              </a:ext>
            </a:extLst>
          </p:cNvPr>
          <p:cNvSpPr>
            <a:spLocks noGrp="1"/>
          </p:cNvSpPr>
          <p:nvPr>
            <p:ph type="body" sz="quarter" idx="13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1" name="Text Placeholder 160">
            <a:extLst>
              <a:ext uri="{FF2B5EF4-FFF2-40B4-BE49-F238E27FC236}">
                <a16:creationId xmlns:a16="http://schemas.microsoft.com/office/drawing/2014/main" id="{03585D70-06DE-92A3-C692-4C0453BBED9F}"/>
              </a:ext>
            </a:extLst>
          </p:cNvPr>
          <p:cNvSpPr>
            <a:spLocks noGrp="1"/>
          </p:cNvSpPr>
          <p:nvPr>
            <p:ph type="body" sz="quarter" idx="134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62" name="Picture Placeholder 161">
            <a:extLst>
              <a:ext uri="{FF2B5EF4-FFF2-40B4-BE49-F238E27FC236}">
                <a16:creationId xmlns:a16="http://schemas.microsoft.com/office/drawing/2014/main" id="{18D459F9-8FC2-3698-720D-188570DF39D7}"/>
              </a:ext>
            </a:extLst>
          </p:cNvPr>
          <p:cNvSpPr>
            <a:spLocks noGrp="1"/>
          </p:cNvSpPr>
          <p:nvPr>
            <p:ph type="pic" sz="quarter" idx="1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3" name="Text Placeholder 162">
            <a:extLst>
              <a:ext uri="{FF2B5EF4-FFF2-40B4-BE49-F238E27FC236}">
                <a16:creationId xmlns:a16="http://schemas.microsoft.com/office/drawing/2014/main" id="{DD30CEA2-D827-EE8B-FE74-B7B2C9A26570}"/>
              </a:ext>
            </a:extLst>
          </p:cNvPr>
          <p:cNvSpPr>
            <a:spLocks noGrp="1"/>
          </p:cNvSpPr>
          <p:nvPr>
            <p:ph type="body" sz="quarter" idx="136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64" name="Text Placeholder 163">
            <a:extLst>
              <a:ext uri="{FF2B5EF4-FFF2-40B4-BE49-F238E27FC236}">
                <a16:creationId xmlns:a16="http://schemas.microsoft.com/office/drawing/2014/main" id="{7D138920-CF77-FA57-AA0E-CB0D06446777}"/>
              </a:ext>
            </a:extLst>
          </p:cNvPr>
          <p:cNvSpPr>
            <a:spLocks noGrp="1"/>
          </p:cNvSpPr>
          <p:nvPr>
            <p:ph type="body" sz="quarter" idx="1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5" name="Text Placeholder 164">
            <a:extLst>
              <a:ext uri="{FF2B5EF4-FFF2-40B4-BE49-F238E27FC236}">
                <a16:creationId xmlns:a16="http://schemas.microsoft.com/office/drawing/2014/main" id="{AB693B19-4937-BB6A-7047-0B2A388B4615}"/>
              </a:ext>
            </a:extLst>
          </p:cNvPr>
          <p:cNvSpPr>
            <a:spLocks noGrp="1"/>
          </p:cNvSpPr>
          <p:nvPr>
            <p:ph type="body" sz="quarter" idx="1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6" name="Text Placeholder 165">
            <a:extLst>
              <a:ext uri="{FF2B5EF4-FFF2-40B4-BE49-F238E27FC236}">
                <a16:creationId xmlns:a16="http://schemas.microsoft.com/office/drawing/2014/main" id="{124AB512-0772-D1B8-693F-58408FE92DEB}"/>
              </a:ext>
            </a:extLst>
          </p:cNvPr>
          <p:cNvSpPr>
            <a:spLocks noGrp="1"/>
          </p:cNvSpPr>
          <p:nvPr>
            <p:ph type="body" sz="quarter" idx="139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67" name="Picture Placeholder 166">
            <a:extLst>
              <a:ext uri="{FF2B5EF4-FFF2-40B4-BE49-F238E27FC236}">
                <a16:creationId xmlns:a16="http://schemas.microsoft.com/office/drawing/2014/main" id="{51EB2603-26B3-2B18-16BA-F8C738045716}"/>
              </a:ext>
            </a:extLst>
          </p:cNvPr>
          <p:cNvSpPr>
            <a:spLocks noGrp="1"/>
          </p:cNvSpPr>
          <p:nvPr>
            <p:ph type="pic" sz="quarter" idx="1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8" name="Text Placeholder 167">
            <a:extLst>
              <a:ext uri="{FF2B5EF4-FFF2-40B4-BE49-F238E27FC236}">
                <a16:creationId xmlns:a16="http://schemas.microsoft.com/office/drawing/2014/main" id="{A4836EFC-FB44-7C98-A482-18A4BD3C00C8}"/>
              </a:ext>
            </a:extLst>
          </p:cNvPr>
          <p:cNvSpPr>
            <a:spLocks noGrp="1"/>
          </p:cNvSpPr>
          <p:nvPr>
            <p:ph type="body" sz="quarter" idx="14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69" name="Text Placeholder 168">
            <a:extLst>
              <a:ext uri="{FF2B5EF4-FFF2-40B4-BE49-F238E27FC236}">
                <a16:creationId xmlns:a16="http://schemas.microsoft.com/office/drawing/2014/main" id="{27DEFD58-390B-C96D-ED5E-9944B12E7E8D}"/>
              </a:ext>
            </a:extLst>
          </p:cNvPr>
          <p:cNvSpPr>
            <a:spLocks noGrp="1"/>
          </p:cNvSpPr>
          <p:nvPr>
            <p:ph type="body" sz="quarter" idx="1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0" name="Text Placeholder 169">
            <a:extLst>
              <a:ext uri="{FF2B5EF4-FFF2-40B4-BE49-F238E27FC236}">
                <a16:creationId xmlns:a16="http://schemas.microsoft.com/office/drawing/2014/main" id="{D455F44D-89E5-EE77-0E45-AD3C7FD9A91F}"/>
              </a:ext>
            </a:extLst>
          </p:cNvPr>
          <p:cNvSpPr>
            <a:spLocks noGrp="1"/>
          </p:cNvSpPr>
          <p:nvPr>
            <p:ph type="body" sz="quarter" idx="1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1" name="Text Placeholder 170">
            <a:extLst>
              <a:ext uri="{FF2B5EF4-FFF2-40B4-BE49-F238E27FC236}">
                <a16:creationId xmlns:a16="http://schemas.microsoft.com/office/drawing/2014/main" id="{BDEAC3A4-574F-3121-42E4-6A32DC1E1166}"/>
              </a:ext>
            </a:extLst>
          </p:cNvPr>
          <p:cNvSpPr>
            <a:spLocks noGrp="1"/>
          </p:cNvSpPr>
          <p:nvPr>
            <p:ph type="body" sz="quarter" idx="144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72" name="Picture Placeholder 171">
            <a:extLst>
              <a:ext uri="{FF2B5EF4-FFF2-40B4-BE49-F238E27FC236}">
                <a16:creationId xmlns:a16="http://schemas.microsoft.com/office/drawing/2014/main" id="{40FFBE99-4B5F-C2DF-09C3-49321EA61C10}"/>
              </a:ext>
            </a:extLst>
          </p:cNvPr>
          <p:cNvSpPr>
            <a:spLocks noGrp="1"/>
          </p:cNvSpPr>
          <p:nvPr>
            <p:ph type="pic" sz="quarter" idx="1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3" name="Text Placeholder 172">
            <a:extLst>
              <a:ext uri="{FF2B5EF4-FFF2-40B4-BE49-F238E27FC236}">
                <a16:creationId xmlns:a16="http://schemas.microsoft.com/office/drawing/2014/main" id="{73A7D690-A111-2E25-D07E-647F4625BB7E}"/>
              </a:ext>
            </a:extLst>
          </p:cNvPr>
          <p:cNvSpPr>
            <a:spLocks noGrp="1"/>
          </p:cNvSpPr>
          <p:nvPr>
            <p:ph type="body" sz="quarter" idx="146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74" name="Text Placeholder 173">
            <a:extLst>
              <a:ext uri="{FF2B5EF4-FFF2-40B4-BE49-F238E27FC236}">
                <a16:creationId xmlns:a16="http://schemas.microsoft.com/office/drawing/2014/main" id="{32E5003D-39BB-8098-41C0-A821763DC0CF}"/>
              </a:ext>
            </a:extLst>
          </p:cNvPr>
          <p:cNvSpPr>
            <a:spLocks noGrp="1"/>
          </p:cNvSpPr>
          <p:nvPr>
            <p:ph type="body" sz="quarter" idx="14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5" name="Text Placeholder 174">
            <a:extLst>
              <a:ext uri="{FF2B5EF4-FFF2-40B4-BE49-F238E27FC236}">
                <a16:creationId xmlns:a16="http://schemas.microsoft.com/office/drawing/2014/main" id="{B5BD1796-374F-1124-95D9-A71CDBDE9160}"/>
              </a:ext>
            </a:extLst>
          </p:cNvPr>
          <p:cNvSpPr>
            <a:spLocks noGrp="1"/>
          </p:cNvSpPr>
          <p:nvPr>
            <p:ph type="body" sz="quarter" idx="14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6" name="Text Placeholder 175">
            <a:extLst>
              <a:ext uri="{FF2B5EF4-FFF2-40B4-BE49-F238E27FC236}">
                <a16:creationId xmlns:a16="http://schemas.microsoft.com/office/drawing/2014/main" id="{3B5A9B33-1F80-5B12-650E-4A59430C0EFB}"/>
              </a:ext>
            </a:extLst>
          </p:cNvPr>
          <p:cNvSpPr>
            <a:spLocks noGrp="1"/>
          </p:cNvSpPr>
          <p:nvPr>
            <p:ph type="body" sz="quarter" idx="149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77" name="Picture Placeholder 176">
            <a:extLst>
              <a:ext uri="{FF2B5EF4-FFF2-40B4-BE49-F238E27FC236}">
                <a16:creationId xmlns:a16="http://schemas.microsoft.com/office/drawing/2014/main" id="{A237AE51-4421-E523-5BD4-3AB369B96B52}"/>
              </a:ext>
            </a:extLst>
          </p:cNvPr>
          <p:cNvSpPr>
            <a:spLocks noGrp="1"/>
          </p:cNvSpPr>
          <p:nvPr>
            <p:ph type="pic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8" name="Text Placeholder 177">
            <a:extLst>
              <a:ext uri="{FF2B5EF4-FFF2-40B4-BE49-F238E27FC236}">
                <a16:creationId xmlns:a16="http://schemas.microsoft.com/office/drawing/2014/main" id="{40E1DDCD-8B18-CB13-3141-7ED9F3AFAAC4}"/>
              </a:ext>
            </a:extLst>
          </p:cNvPr>
          <p:cNvSpPr>
            <a:spLocks noGrp="1"/>
          </p:cNvSpPr>
          <p:nvPr>
            <p:ph type="body" sz="quarter" idx="15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79" name="Text Placeholder 178">
            <a:extLst>
              <a:ext uri="{FF2B5EF4-FFF2-40B4-BE49-F238E27FC236}">
                <a16:creationId xmlns:a16="http://schemas.microsoft.com/office/drawing/2014/main" id="{BC5CCE38-16CD-96D6-39B7-1076AC766B38}"/>
              </a:ext>
            </a:extLst>
          </p:cNvPr>
          <p:cNvSpPr>
            <a:spLocks noGrp="1"/>
          </p:cNvSpPr>
          <p:nvPr>
            <p:ph type="body" sz="quarter" idx="15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0" name="Text Placeholder 179">
            <a:extLst>
              <a:ext uri="{FF2B5EF4-FFF2-40B4-BE49-F238E27FC236}">
                <a16:creationId xmlns:a16="http://schemas.microsoft.com/office/drawing/2014/main" id="{C1C9010D-AFFC-8F33-6EEC-A6A4BC63B381}"/>
              </a:ext>
            </a:extLst>
          </p:cNvPr>
          <p:cNvSpPr>
            <a:spLocks noGrp="1"/>
          </p:cNvSpPr>
          <p:nvPr>
            <p:ph type="body" sz="quarter" idx="15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1" name="Text Placeholder 180">
            <a:extLst>
              <a:ext uri="{FF2B5EF4-FFF2-40B4-BE49-F238E27FC236}">
                <a16:creationId xmlns:a16="http://schemas.microsoft.com/office/drawing/2014/main" id="{74A7A0A1-BE72-6BD5-2862-772B0E9C07C5}"/>
              </a:ext>
            </a:extLst>
          </p:cNvPr>
          <p:cNvSpPr>
            <a:spLocks noGrp="1"/>
          </p:cNvSpPr>
          <p:nvPr>
            <p:ph type="body" sz="quarter" idx="154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82" name="Picture Placeholder 181">
            <a:extLst>
              <a:ext uri="{FF2B5EF4-FFF2-40B4-BE49-F238E27FC236}">
                <a16:creationId xmlns:a16="http://schemas.microsoft.com/office/drawing/2014/main" id="{1C699ED2-E023-7B5D-17DD-10180546AB15}"/>
              </a:ext>
            </a:extLst>
          </p:cNvPr>
          <p:cNvSpPr>
            <a:spLocks noGrp="1"/>
          </p:cNvSpPr>
          <p:nvPr>
            <p:ph type="pic" sz="quarter" idx="15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3" name="Text Placeholder 182">
            <a:extLst>
              <a:ext uri="{FF2B5EF4-FFF2-40B4-BE49-F238E27FC236}">
                <a16:creationId xmlns:a16="http://schemas.microsoft.com/office/drawing/2014/main" id="{7DAF3F97-A910-17DB-7D64-756287179B2F}"/>
              </a:ext>
            </a:extLst>
          </p:cNvPr>
          <p:cNvSpPr>
            <a:spLocks noGrp="1"/>
          </p:cNvSpPr>
          <p:nvPr>
            <p:ph type="body" sz="quarter" idx="156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84" name="Text Placeholder 183">
            <a:extLst>
              <a:ext uri="{FF2B5EF4-FFF2-40B4-BE49-F238E27FC236}">
                <a16:creationId xmlns:a16="http://schemas.microsoft.com/office/drawing/2014/main" id="{29BCA1E7-B42E-9A89-F708-9B228037BA5B}"/>
              </a:ext>
            </a:extLst>
          </p:cNvPr>
          <p:cNvSpPr>
            <a:spLocks noGrp="1"/>
          </p:cNvSpPr>
          <p:nvPr>
            <p:ph type="body" sz="quarter" idx="15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5" name="Text Placeholder 184">
            <a:extLst>
              <a:ext uri="{FF2B5EF4-FFF2-40B4-BE49-F238E27FC236}">
                <a16:creationId xmlns:a16="http://schemas.microsoft.com/office/drawing/2014/main" id="{367F6A17-F91D-D50E-68AE-3EE8D6606822}"/>
              </a:ext>
            </a:extLst>
          </p:cNvPr>
          <p:cNvSpPr>
            <a:spLocks noGrp="1"/>
          </p:cNvSpPr>
          <p:nvPr>
            <p:ph type="body" sz="quarter" idx="15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6" name="Text Placeholder 185">
            <a:extLst>
              <a:ext uri="{FF2B5EF4-FFF2-40B4-BE49-F238E27FC236}">
                <a16:creationId xmlns:a16="http://schemas.microsoft.com/office/drawing/2014/main" id="{B347407F-65ED-A272-E438-7DCA068D20BF}"/>
              </a:ext>
            </a:extLst>
          </p:cNvPr>
          <p:cNvSpPr>
            <a:spLocks noGrp="1"/>
          </p:cNvSpPr>
          <p:nvPr>
            <p:ph type="body" sz="quarter" idx="159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87" name="Picture Placeholder 186">
            <a:extLst>
              <a:ext uri="{FF2B5EF4-FFF2-40B4-BE49-F238E27FC236}">
                <a16:creationId xmlns:a16="http://schemas.microsoft.com/office/drawing/2014/main" id="{6290D391-D89E-5608-07B1-AD9268DC62D0}"/>
              </a:ext>
            </a:extLst>
          </p:cNvPr>
          <p:cNvSpPr>
            <a:spLocks noGrp="1"/>
          </p:cNvSpPr>
          <p:nvPr>
            <p:ph type="pic" sz="quarter" idx="16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8" name="Text Placeholder 187">
            <a:extLst>
              <a:ext uri="{FF2B5EF4-FFF2-40B4-BE49-F238E27FC236}">
                <a16:creationId xmlns:a16="http://schemas.microsoft.com/office/drawing/2014/main" id="{266B3575-B65F-3C6A-9086-F82AACA9EDB5}"/>
              </a:ext>
            </a:extLst>
          </p:cNvPr>
          <p:cNvSpPr>
            <a:spLocks noGrp="1"/>
          </p:cNvSpPr>
          <p:nvPr>
            <p:ph type="body" sz="quarter" idx="16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89" name="Text Placeholder 188">
            <a:extLst>
              <a:ext uri="{FF2B5EF4-FFF2-40B4-BE49-F238E27FC236}">
                <a16:creationId xmlns:a16="http://schemas.microsoft.com/office/drawing/2014/main" id="{FC4918C2-FD91-5E73-271D-8E4638081BCD}"/>
              </a:ext>
            </a:extLst>
          </p:cNvPr>
          <p:cNvSpPr>
            <a:spLocks noGrp="1"/>
          </p:cNvSpPr>
          <p:nvPr>
            <p:ph type="body" sz="quarter" idx="16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0" name="Text Placeholder 189">
            <a:extLst>
              <a:ext uri="{FF2B5EF4-FFF2-40B4-BE49-F238E27FC236}">
                <a16:creationId xmlns:a16="http://schemas.microsoft.com/office/drawing/2014/main" id="{E1D7EE23-D09D-8C13-F4CF-A00389EAC66F}"/>
              </a:ext>
            </a:extLst>
          </p:cNvPr>
          <p:cNvSpPr>
            <a:spLocks noGrp="1"/>
          </p:cNvSpPr>
          <p:nvPr>
            <p:ph type="body" sz="quarter" idx="16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1" name="Text Placeholder 190">
            <a:extLst>
              <a:ext uri="{FF2B5EF4-FFF2-40B4-BE49-F238E27FC236}">
                <a16:creationId xmlns:a16="http://schemas.microsoft.com/office/drawing/2014/main" id="{788A9901-2565-A3A1-E205-BF2877F54B5B}"/>
              </a:ext>
            </a:extLst>
          </p:cNvPr>
          <p:cNvSpPr>
            <a:spLocks noGrp="1"/>
          </p:cNvSpPr>
          <p:nvPr>
            <p:ph type="body" sz="quarter" idx="164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93470D5-3CFE-474F-8F84-6D5CC2ABFD75}"/>
              </a:ext>
            </a:extLst>
          </p:cNvPr>
          <p:cNvSpPr txBox="1"/>
          <p:nvPr/>
        </p:nvSpPr>
        <p:spPr>
          <a:xfrm>
            <a:off x="3363785" y="691784"/>
            <a:ext cx="207712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1800" b="0" noProof="0" dirty="0">
                <a:latin typeface="Fave Script Bold Pro" panose="020F0502020204030204" pitchFamily="2" charset="0"/>
              </a:rPr>
              <a:t>Élections des délégués : </a:t>
            </a:r>
          </a:p>
          <a:p>
            <a:pPr algn="ctr"/>
            <a:r>
              <a:rPr lang="fr-FR" sz="1800" b="0" noProof="0" dirty="0">
                <a:latin typeface="Fave Script Bold Pro" panose="020F0502020204030204" pitchFamily="2" charset="0"/>
              </a:rPr>
              <a:t>le 12 mars, votez pour vous !</a:t>
            </a:r>
          </a:p>
        </p:txBody>
      </p:sp>
    </p:spTree>
    <p:extLst>
      <p:ext uri="{BB962C8B-B14F-4D97-AF65-F5344CB8AC3E}">
        <p14:creationId xmlns:p14="http://schemas.microsoft.com/office/powerpoint/2010/main" val="515100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EAE66164-6760-4CE7-B82D-FF63379E95D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A41BC4-C2D9-1BE2-DD8F-2992B669A6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C5BA62-D8C1-565F-9F71-FDB4D1066E2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03BA04-7108-1D8A-56D7-27850372092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42296E4-630C-BFAA-49F6-36F825496D4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1128FD6-B249-4827-625A-B4A811DDB39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03249C2-7926-E4E3-40FB-46093F6179A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A6EA3A4-2D2E-7FE2-F149-C1C99A0F60E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21A7E64-F97B-638D-B254-31BBED46296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3BBFD8A-6D56-0A1A-6E3D-CDEA3027001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EF2015BB-6DA8-54C2-3167-109A69B00DB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B93F47E-9748-52CD-7000-861FE825CD2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DF89ACE3-E8AF-BAD6-8F4F-D54D79DE3C5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97B3C57E-A9B2-682C-78A1-40FE769674F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4DF0D27-E39E-4039-A2D1-569D166289B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E88C77C2-D343-70AE-C28F-4611AE25B5EA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50AF9DA4-33FC-F60B-CF9D-28A607CDBA9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5C1051E3-7134-38F0-E75E-8E752E1CC30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10DFD39-ADC4-F650-B7F9-1AE82E911002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6246C5FD-EFD4-A622-F090-28D20ABF6F1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0F6A347-0A02-4E59-0BDF-A3F2501DCBCD}"/>
              </a:ext>
            </a:extLst>
          </p:cNvPr>
          <p:cNvSpPr txBox="1"/>
          <p:nvPr/>
        </p:nvSpPr>
        <p:spPr>
          <a:xfrm rot="20195037">
            <a:off x="72736" y="1172448"/>
            <a:ext cx="190178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2000" b="0" noProof="0" dirty="0">
                <a:latin typeface="Fave Script Bold Pro" panose="020F0502020204030204" pitchFamily="2" charset="0"/>
              </a:rPr>
              <a:t>Élections des délégués : </a:t>
            </a:r>
          </a:p>
          <a:p>
            <a:pPr algn="ctr"/>
            <a:r>
              <a:rPr lang="fr-FR" sz="2000" b="0" noProof="0" dirty="0">
                <a:latin typeface="Fave Script Bold Pro" panose="020F0502020204030204" pitchFamily="2" charset="0"/>
              </a:rPr>
              <a:t>le 12 mars,</a:t>
            </a:r>
          </a:p>
          <a:p>
            <a:pPr algn="ctr"/>
            <a:r>
              <a:rPr lang="fr-FR" sz="2000" b="0" noProof="0" dirty="0">
                <a:latin typeface="Fave Script Bold Pro" panose="020F0502020204030204" pitchFamily="2" charset="0"/>
              </a:rPr>
              <a:t>votez pour vous !</a:t>
            </a:r>
          </a:p>
        </p:txBody>
      </p:sp>
    </p:spTree>
    <p:extLst>
      <p:ext uri="{BB962C8B-B14F-4D97-AF65-F5344CB8AC3E}">
        <p14:creationId xmlns:p14="http://schemas.microsoft.com/office/powerpoint/2010/main" val="4173618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icture Placeholder 61">
            <a:extLst>
              <a:ext uri="{FF2B5EF4-FFF2-40B4-BE49-F238E27FC236}">
                <a16:creationId xmlns:a16="http://schemas.microsoft.com/office/drawing/2014/main" id="{3C212D2F-8A8E-D3CC-BCDD-D979278695C6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1F059C89-D7E1-8015-13DA-A86D9EC479B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" name="Text Placeholder 103">
            <a:extLst>
              <a:ext uri="{FF2B5EF4-FFF2-40B4-BE49-F238E27FC236}">
                <a16:creationId xmlns:a16="http://schemas.microsoft.com/office/drawing/2014/main" id="{6C91F36A-708E-0DA8-26BD-AED59A18119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5" name="Text Placeholder 104">
            <a:extLst>
              <a:ext uri="{FF2B5EF4-FFF2-40B4-BE49-F238E27FC236}">
                <a16:creationId xmlns:a16="http://schemas.microsoft.com/office/drawing/2014/main" id="{C91BD42D-4103-F8E7-8D6C-3D33756784C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6" name="Text Placeholder 105">
            <a:extLst>
              <a:ext uri="{FF2B5EF4-FFF2-40B4-BE49-F238E27FC236}">
                <a16:creationId xmlns:a16="http://schemas.microsoft.com/office/drawing/2014/main" id="{C779EA45-1703-C3A7-8875-077F76F0967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7" name="Picture Placeholder 106">
            <a:extLst>
              <a:ext uri="{FF2B5EF4-FFF2-40B4-BE49-F238E27FC236}">
                <a16:creationId xmlns:a16="http://schemas.microsoft.com/office/drawing/2014/main" id="{FE514B67-A85C-291C-D586-CE6DBFBAF218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8" name="Text Placeholder 107">
            <a:extLst>
              <a:ext uri="{FF2B5EF4-FFF2-40B4-BE49-F238E27FC236}">
                <a16:creationId xmlns:a16="http://schemas.microsoft.com/office/drawing/2014/main" id="{C0D01785-49A0-A9EB-E069-5B8F3024475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9" name="Text Placeholder 108">
            <a:extLst>
              <a:ext uri="{FF2B5EF4-FFF2-40B4-BE49-F238E27FC236}">
                <a16:creationId xmlns:a16="http://schemas.microsoft.com/office/drawing/2014/main" id="{8DA6C72C-9813-89FA-742B-2239FF1B77E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0" name="Text Placeholder 109">
            <a:extLst>
              <a:ext uri="{FF2B5EF4-FFF2-40B4-BE49-F238E27FC236}">
                <a16:creationId xmlns:a16="http://schemas.microsoft.com/office/drawing/2014/main" id="{B9449538-52E2-E627-8FED-7C8B2295DFA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1" name="Text Placeholder 110">
            <a:extLst>
              <a:ext uri="{FF2B5EF4-FFF2-40B4-BE49-F238E27FC236}">
                <a16:creationId xmlns:a16="http://schemas.microsoft.com/office/drawing/2014/main" id="{E79235A5-6B1D-4F39-B28B-7A1B2247AD3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2" name="Picture Placeholder 111">
            <a:extLst>
              <a:ext uri="{FF2B5EF4-FFF2-40B4-BE49-F238E27FC236}">
                <a16:creationId xmlns:a16="http://schemas.microsoft.com/office/drawing/2014/main" id="{3CFC94F4-5CEA-D93E-F29A-1DBBB139B76E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3" name="Text Placeholder 112">
            <a:extLst>
              <a:ext uri="{FF2B5EF4-FFF2-40B4-BE49-F238E27FC236}">
                <a16:creationId xmlns:a16="http://schemas.microsoft.com/office/drawing/2014/main" id="{84BE26C6-C2B4-784A-F614-D8394F6725FD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4" name="Text Placeholder 113">
            <a:extLst>
              <a:ext uri="{FF2B5EF4-FFF2-40B4-BE49-F238E27FC236}">
                <a16:creationId xmlns:a16="http://schemas.microsoft.com/office/drawing/2014/main" id="{FACF8207-BABC-65F4-338F-EC0D81F19AEB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5" name="Text Placeholder 114">
            <a:extLst>
              <a:ext uri="{FF2B5EF4-FFF2-40B4-BE49-F238E27FC236}">
                <a16:creationId xmlns:a16="http://schemas.microsoft.com/office/drawing/2014/main" id="{45A3EBB9-95E0-2456-14AD-35A507CCE2C3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6" name="Text Placeholder 115">
            <a:extLst>
              <a:ext uri="{FF2B5EF4-FFF2-40B4-BE49-F238E27FC236}">
                <a16:creationId xmlns:a16="http://schemas.microsoft.com/office/drawing/2014/main" id="{9160DC2B-ED5F-F914-7809-72977B8A58F2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7" name="Picture Placeholder 116">
            <a:extLst>
              <a:ext uri="{FF2B5EF4-FFF2-40B4-BE49-F238E27FC236}">
                <a16:creationId xmlns:a16="http://schemas.microsoft.com/office/drawing/2014/main" id="{4E74681E-7942-BCF6-CBD0-414259E4CD30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8" name="Text Placeholder 117">
            <a:extLst>
              <a:ext uri="{FF2B5EF4-FFF2-40B4-BE49-F238E27FC236}">
                <a16:creationId xmlns:a16="http://schemas.microsoft.com/office/drawing/2014/main" id="{3F4B2217-0459-3F38-3977-BAEADF553CB6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9" name="Text Placeholder 118">
            <a:extLst>
              <a:ext uri="{FF2B5EF4-FFF2-40B4-BE49-F238E27FC236}">
                <a16:creationId xmlns:a16="http://schemas.microsoft.com/office/drawing/2014/main" id="{E0B7645F-0217-CA4C-D690-B87AC5E19D8E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0" name="Text Placeholder 119">
            <a:extLst>
              <a:ext uri="{FF2B5EF4-FFF2-40B4-BE49-F238E27FC236}">
                <a16:creationId xmlns:a16="http://schemas.microsoft.com/office/drawing/2014/main" id="{8ED445EC-14BC-7D39-AEC4-8A3DF54C6746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1" name="Text Placeholder 120">
            <a:extLst>
              <a:ext uri="{FF2B5EF4-FFF2-40B4-BE49-F238E27FC236}">
                <a16:creationId xmlns:a16="http://schemas.microsoft.com/office/drawing/2014/main" id="{97278AA1-81A7-E311-1D2F-A424946633CD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2" name="Picture Placeholder 121">
            <a:extLst>
              <a:ext uri="{FF2B5EF4-FFF2-40B4-BE49-F238E27FC236}">
                <a16:creationId xmlns:a16="http://schemas.microsoft.com/office/drawing/2014/main" id="{2654591A-9A99-B6B9-603A-D34D6475A19E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3" name="Text Placeholder 122">
            <a:extLst>
              <a:ext uri="{FF2B5EF4-FFF2-40B4-BE49-F238E27FC236}">
                <a16:creationId xmlns:a16="http://schemas.microsoft.com/office/drawing/2014/main" id="{5CDE0958-23D5-C4EE-1887-27DA1C0502B8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4" name="Text Placeholder 123">
            <a:extLst>
              <a:ext uri="{FF2B5EF4-FFF2-40B4-BE49-F238E27FC236}">
                <a16:creationId xmlns:a16="http://schemas.microsoft.com/office/drawing/2014/main" id="{1CFD8B88-17C4-E991-0B32-CB5BDF96C151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5" name="Text Placeholder 124">
            <a:extLst>
              <a:ext uri="{FF2B5EF4-FFF2-40B4-BE49-F238E27FC236}">
                <a16:creationId xmlns:a16="http://schemas.microsoft.com/office/drawing/2014/main" id="{9EE53095-B431-9188-3F24-07680A44727E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6" name="Text Placeholder 125">
            <a:extLst>
              <a:ext uri="{FF2B5EF4-FFF2-40B4-BE49-F238E27FC236}">
                <a16:creationId xmlns:a16="http://schemas.microsoft.com/office/drawing/2014/main" id="{B9A49FBF-6187-49F4-CB15-1A07CEECC3E5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2" name="Text Placeholder 191">
            <a:extLst>
              <a:ext uri="{FF2B5EF4-FFF2-40B4-BE49-F238E27FC236}">
                <a16:creationId xmlns:a16="http://schemas.microsoft.com/office/drawing/2014/main" id="{0FB27999-F73A-5AAE-78FC-0C047746ACE9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3" name="Text Placeholder 192">
            <a:extLst>
              <a:ext uri="{FF2B5EF4-FFF2-40B4-BE49-F238E27FC236}">
                <a16:creationId xmlns:a16="http://schemas.microsoft.com/office/drawing/2014/main" id="{C5184098-F134-EA5B-BA12-B755BEAEE310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4" name="Text Placeholder 193">
            <a:extLst>
              <a:ext uri="{FF2B5EF4-FFF2-40B4-BE49-F238E27FC236}">
                <a16:creationId xmlns:a16="http://schemas.microsoft.com/office/drawing/2014/main" id="{93E880BE-DDF2-B253-0D7A-3FA88ECA4230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5" name="Text Placeholder 194">
            <a:extLst>
              <a:ext uri="{FF2B5EF4-FFF2-40B4-BE49-F238E27FC236}">
                <a16:creationId xmlns:a16="http://schemas.microsoft.com/office/drawing/2014/main" id="{6C754048-F432-2775-935E-E1A8084A332F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7D8C146-D86B-07D9-FF01-83BAD5D8E6D4}"/>
              </a:ext>
            </a:extLst>
          </p:cNvPr>
          <p:cNvSpPr>
            <a:spLocks noGrp="1"/>
          </p:cNvSpPr>
          <p:nvPr>
            <p:ph type="pic" sz="quarter" idx="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F63914-62B6-33E8-12CC-1953ABEF9ED4}"/>
              </a:ext>
            </a:extLst>
          </p:cNvPr>
          <p:cNvSpPr txBox="1"/>
          <p:nvPr/>
        </p:nvSpPr>
        <p:spPr>
          <a:xfrm rot="20195037">
            <a:off x="-105097" y="1023755"/>
            <a:ext cx="190178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2000" b="0" noProof="0" dirty="0">
                <a:latin typeface="Fave Script Bold Pro" panose="020F0502020204030204" pitchFamily="2" charset="0"/>
              </a:rPr>
              <a:t>Élections des délégués : </a:t>
            </a:r>
          </a:p>
          <a:p>
            <a:pPr algn="ctr"/>
            <a:r>
              <a:rPr lang="fr-FR" sz="2000" b="0" noProof="0" dirty="0">
                <a:latin typeface="Fave Script Bold Pro" panose="020F0502020204030204" pitchFamily="2" charset="0"/>
              </a:rPr>
              <a:t>le 12 mars,</a:t>
            </a:r>
          </a:p>
          <a:p>
            <a:pPr algn="ctr"/>
            <a:r>
              <a:rPr lang="fr-FR" sz="2000" b="0" noProof="0" dirty="0">
                <a:latin typeface="Fave Script Bold Pro" panose="020F0502020204030204" pitchFamily="2" charset="0"/>
              </a:rPr>
              <a:t>votez pour vous 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05FD7E62-B9A7-7635-FA7D-AE194A9BA59B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7C3D2-D40C-FF19-26EA-E7179025D0D2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4B0CFB-E5C6-93B9-D890-B708068E423F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FA2817-5F7F-6814-D6AB-2EE4E7DE9FC4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7FE7FF7-17A0-3B04-43B1-7F28A2FA78C8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59BBEB3-A4F3-BBE1-F873-0E8EFA2D9843}"/>
              </a:ext>
            </a:extLst>
          </p:cNvPr>
          <p:cNvSpPr>
            <a:spLocks noGrp="1"/>
          </p:cNvSpPr>
          <p:nvPr>
            <p:ph type="pic" sz="quarter" idx="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BB656F5-D0A5-A101-5C89-E66A53198630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7A2C862-8EBC-8545-B986-9FF8BD68C333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7602249-DB9B-0379-22BC-A5450AAC0C03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2B1CCD9-74EB-2CD7-AC02-AC47839AB5B8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C11B935A-10F8-4008-7CCD-73C0EE1AB9F6}"/>
              </a:ext>
            </a:extLst>
          </p:cNvPr>
          <p:cNvSpPr>
            <a:spLocks noGrp="1"/>
          </p:cNvSpPr>
          <p:nvPr>
            <p:ph type="pic" sz="quarter" idx="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EADD9344-6637-000E-9BC5-04AA00FFCFAB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57594F3B-E8B8-DA56-8334-FDC3E0E342C1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D710A1FE-005B-A8DB-3F6A-524BDB2514B0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421BF7A-1B32-CA82-CFE3-DB111342E533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BED753FE-AFCE-EEF7-C20B-061622A723D9}"/>
              </a:ext>
            </a:extLst>
          </p:cNvPr>
          <p:cNvSpPr>
            <a:spLocks noGrp="1"/>
          </p:cNvSpPr>
          <p:nvPr>
            <p:ph type="pic" sz="quarter" idx="5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50B8F19C-E5D5-D142-F56E-2CE59647CAD8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302AD1AF-FF29-B924-3B7D-C04E949C1D4E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D94E331-58D6-B2F8-99DF-D6533D23B1D6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1C6BB402-6758-D2F0-063F-A8CFB89EFF05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6A165470-189C-2B3B-15C1-81E87396DBB8}"/>
              </a:ext>
            </a:extLst>
          </p:cNvPr>
          <p:cNvSpPr>
            <a:spLocks noGrp="1"/>
          </p:cNvSpPr>
          <p:nvPr>
            <p:ph type="pic" sz="quarter" idx="6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E7B6DB23-94A0-20FE-DD67-C52FAABC6891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85B5A87D-61EE-9159-3A37-B2FD58F6734B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BDE30877-1A08-D48E-CEAC-A2EAA8A391F5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754921C5-356E-7FFB-F1BB-13EDD5C4B1F0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4422D838-CAAD-0F2C-B298-6669CB533196}"/>
              </a:ext>
            </a:extLst>
          </p:cNvPr>
          <p:cNvSpPr>
            <a:spLocks noGrp="1"/>
          </p:cNvSpPr>
          <p:nvPr>
            <p:ph type="pic" sz="quarter" idx="6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B21BC151-5EE4-1944-1AD7-394BD2F73382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913B63AB-3363-BD73-546D-60793691D36C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844F7A54-5F8C-9194-36E5-6AF9EE0A90E4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AFE4985E-16B6-C784-A8BE-6F4A2012CC02}"/>
              </a:ext>
            </a:extLst>
          </p:cNvPr>
          <p:cNvSpPr>
            <a:spLocks noGrp="1"/>
          </p:cNvSpPr>
          <p:nvPr>
            <p:ph type="body" sz="quarter" idx="6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64F235F6-DB0B-93E4-FE98-B1641DC6EE37}"/>
              </a:ext>
            </a:extLst>
          </p:cNvPr>
          <p:cNvSpPr>
            <a:spLocks noGrp="1"/>
          </p:cNvSpPr>
          <p:nvPr>
            <p:ph type="pic" sz="quarter" idx="7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A6189388-B037-83E1-1946-ED6BE9736656}"/>
              </a:ext>
            </a:extLst>
          </p:cNvPr>
          <p:cNvSpPr>
            <a:spLocks noGrp="1"/>
          </p:cNvSpPr>
          <p:nvPr>
            <p:ph type="body" sz="quarter" idx="7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7C4ECCB9-01E3-289C-125F-91BAB6F59D50}"/>
              </a:ext>
            </a:extLst>
          </p:cNvPr>
          <p:cNvSpPr>
            <a:spLocks noGrp="1"/>
          </p:cNvSpPr>
          <p:nvPr>
            <p:ph type="body" sz="quarter" idx="7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6C943957-EB08-30A4-AD0C-FB82FB0B37FD}"/>
              </a:ext>
            </a:extLst>
          </p:cNvPr>
          <p:cNvSpPr>
            <a:spLocks noGrp="1"/>
          </p:cNvSpPr>
          <p:nvPr>
            <p:ph type="body" sz="quarter" idx="7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61DC2A29-A5D1-752B-7E81-8B0E1511EF37}"/>
              </a:ext>
            </a:extLst>
          </p:cNvPr>
          <p:cNvSpPr>
            <a:spLocks noGrp="1"/>
          </p:cNvSpPr>
          <p:nvPr>
            <p:ph type="body" sz="quarter" idx="7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1638CFFC-8A46-F0B8-240F-E6D078957C01}"/>
              </a:ext>
            </a:extLst>
          </p:cNvPr>
          <p:cNvSpPr>
            <a:spLocks noGrp="1"/>
          </p:cNvSpPr>
          <p:nvPr>
            <p:ph type="pic" sz="quarter" idx="7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D045429A-74CA-FD81-1271-18B3BD3A0648}"/>
              </a:ext>
            </a:extLst>
          </p:cNvPr>
          <p:cNvSpPr>
            <a:spLocks noGrp="1"/>
          </p:cNvSpPr>
          <p:nvPr>
            <p:ph type="body" sz="quarter" idx="7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DBF4E26B-E5BD-C698-C254-1D7E917FE63E}"/>
              </a:ext>
            </a:extLst>
          </p:cNvPr>
          <p:cNvSpPr>
            <a:spLocks noGrp="1"/>
          </p:cNvSpPr>
          <p:nvPr>
            <p:ph type="body" sz="quarter" idx="7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7F3EDE06-6BE0-2247-EF74-8862FFF75E0C}"/>
              </a:ext>
            </a:extLst>
          </p:cNvPr>
          <p:cNvSpPr>
            <a:spLocks noGrp="1"/>
          </p:cNvSpPr>
          <p:nvPr>
            <p:ph type="body" sz="quarter" idx="7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A94A35AC-104A-E24A-8005-C4CF4BCCE8CB}"/>
              </a:ext>
            </a:extLst>
          </p:cNvPr>
          <p:cNvSpPr>
            <a:spLocks noGrp="1"/>
          </p:cNvSpPr>
          <p:nvPr>
            <p:ph type="body" sz="quarter" idx="7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F1D2C4B-6282-85BE-C3D2-4FC8C7E7A7CC}"/>
              </a:ext>
            </a:extLst>
          </p:cNvPr>
          <p:cNvSpPr txBox="1"/>
          <p:nvPr/>
        </p:nvSpPr>
        <p:spPr>
          <a:xfrm rot="20868096">
            <a:off x="78824" y="875859"/>
            <a:ext cx="190178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2000" b="0" noProof="0" dirty="0">
                <a:latin typeface="Fave Script Bold Pro" panose="020F0502020204030204" pitchFamily="2" charset="0"/>
              </a:rPr>
              <a:t>Élections des délégués : </a:t>
            </a:r>
          </a:p>
          <a:p>
            <a:pPr algn="ctr"/>
            <a:r>
              <a:rPr lang="fr-FR" sz="2000" b="0" noProof="0" dirty="0">
                <a:latin typeface="Fave Script Bold Pro" panose="020F0502020204030204" pitchFamily="2" charset="0"/>
              </a:rPr>
              <a:t>le 12 mars,</a:t>
            </a:r>
          </a:p>
          <a:p>
            <a:pPr algn="ctr"/>
            <a:r>
              <a:rPr lang="fr-FR" sz="2000" b="0" noProof="0" dirty="0">
                <a:latin typeface="Fave Script Bold Pro" panose="020F0502020204030204" pitchFamily="2" charset="0"/>
              </a:rPr>
              <a:t>votez pour vous 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1968A-CB25-EAFC-F143-16C38950B4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ED14E12B-3859-29AC-210E-1307ACC8DF1C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D32EBC-2D11-4145-EAB6-F3676EE5FF5D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518450-CA9F-8A18-AC11-9240E39E2FC6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3BCB81-5845-0F18-7C9B-C4880FA8B808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>
            <a:normAutofit fontScale="85000" lnSpcReduction="10000"/>
          </a:bodyPr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DC15911-72C9-D335-2972-4D4C0B27187E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4060B87-93F8-F848-079F-E0B2E0A31274}"/>
              </a:ext>
            </a:extLst>
          </p:cNvPr>
          <p:cNvSpPr>
            <a:spLocks noGrp="1"/>
          </p:cNvSpPr>
          <p:nvPr>
            <p:ph type="pic" sz="quarter" idx="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22BFC0A-0927-EC2F-754E-7859FD1F4418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4996C75-D6E2-9E09-C7D8-FC0732416DE2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7EE565D-F642-CF54-0E16-22A5F4386C33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>
            <a:normAutofit fontScale="85000" lnSpcReduction="10000"/>
          </a:bodyPr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5D18F22-E11A-9956-0314-8CA7B0FE3F31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5E1CA168-34ED-A2E9-402A-3C6516AEF428}"/>
              </a:ext>
            </a:extLst>
          </p:cNvPr>
          <p:cNvSpPr>
            <a:spLocks noGrp="1"/>
          </p:cNvSpPr>
          <p:nvPr>
            <p:ph type="pic" sz="quarter" idx="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F4EA3F9-FE83-B61B-2D4E-3E8B638F76F9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1B542FF2-0225-94D4-ED33-A7F9081C7A69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EB87363-94A6-3887-468C-02E831E88121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/>
        <p:txBody>
          <a:bodyPr>
            <a:normAutofit fontScale="85000" lnSpcReduction="10000"/>
          </a:bodyPr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525C249-5624-E0F3-6D7B-8372708527D6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C72AD1B9-0E50-A283-707D-B9A3C9D4DC88}"/>
              </a:ext>
            </a:extLst>
          </p:cNvPr>
          <p:cNvSpPr>
            <a:spLocks noGrp="1"/>
          </p:cNvSpPr>
          <p:nvPr>
            <p:ph type="pic" sz="quarter" idx="5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098150E2-2CC2-59A1-4CD5-863B1999ACC4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5B05ADE9-129C-D242-EF8B-3627C465A679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763962AE-C331-9648-7EF5-F5D6F781C41A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/>
        <p:txBody>
          <a:bodyPr>
            <a:normAutofit fontScale="85000" lnSpcReduction="10000"/>
          </a:bodyPr>
          <a:lstStyle/>
          <a:p>
            <a:endParaRPr lang="en-US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ABBFAA91-03FF-B32A-F2EF-449C112A6187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C3F36C1B-56DB-5F29-D808-9109A9D843FC}"/>
              </a:ext>
            </a:extLst>
          </p:cNvPr>
          <p:cNvSpPr>
            <a:spLocks noGrp="1"/>
          </p:cNvSpPr>
          <p:nvPr>
            <p:ph type="pic" sz="quarter" idx="6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196C541B-3ABB-9A68-0041-C12305A57177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47925E9C-D234-9396-177C-2E658A61E7D5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141898E3-804C-1A71-EDE4-0CCFF437B849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/>
        <p:txBody>
          <a:bodyPr>
            <a:normAutofit fontScale="85000" lnSpcReduction="10000"/>
          </a:bodyPr>
          <a:lstStyle/>
          <a:p>
            <a:endParaRPr lang="en-US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FBD5364F-7219-02EE-6544-2AD57C0430FF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C751327A-75CF-1E4E-C877-505485D60FA8}"/>
              </a:ext>
            </a:extLst>
          </p:cNvPr>
          <p:cNvSpPr>
            <a:spLocks noGrp="1"/>
          </p:cNvSpPr>
          <p:nvPr>
            <p:ph type="pic" sz="quarter" idx="6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F3CCC6ED-7452-4A68-6E31-AB68071FBC5B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C0E6AD41-14E8-6779-E921-472AADF97E39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6C74FB1B-71BC-38B7-8092-28ECDFAEB2A1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/>
        <p:txBody>
          <a:bodyPr>
            <a:normAutofit fontScale="85000" lnSpcReduction="10000"/>
          </a:bodyPr>
          <a:lstStyle/>
          <a:p>
            <a:endParaRPr lang="en-US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3C1B7AF0-1ADE-47BC-B395-1CFB7A85C166}"/>
              </a:ext>
            </a:extLst>
          </p:cNvPr>
          <p:cNvSpPr>
            <a:spLocks noGrp="1"/>
          </p:cNvSpPr>
          <p:nvPr>
            <p:ph type="body" sz="quarter" idx="6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A861EE35-1811-E75B-9000-803C0767E5B5}"/>
              </a:ext>
            </a:extLst>
          </p:cNvPr>
          <p:cNvSpPr>
            <a:spLocks noGrp="1"/>
          </p:cNvSpPr>
          <p:nvPr>
            <p:ph type="pic" sz="quarter" idx="7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D26131C8-0AAD-3245-978A-566F75FF2CFE}"/>
              </a:ext>
            </a:extLst>
          </p:cNvPr>
          <p:cNvSpPr>
            <a:spLocks noGrp="1"/>
          </p:cNvSpPr>
          <p:nvPr>
            <p:ph type="body" sz="quarter" idx="7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42E0E8FC-FF9A-32B2-43B6-0F9D43771B80}"/>
              </a:ext>
            </a:extLst>
          </p:cNvPr>
          <p:cNvSpPr>
            <a:spLocks noGrp="1"/>
          </p:cNvSpPr>
          <p:nvPr>
            <p:ph type="body" sz="quarter" idx="7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80BDEBD0-0387-F7C2-57A9-6341605F3953}"/>
              </a:ext>
            </a:extLst>
          </p:cNvPr>
          <p:cNvSpPr>
            <a:spLocks noGrp="1"/>
          </p:cNvSpPr>
          <p:nvPr>
            <p:ph type="body" sz="quarter" idx="73"/>
          </p:nvPr>
        </p:nvSpPr>
        <p:spPr/>
        <p:txBody>
          <a:bodyPr>
            <a:normAutofit fontScale="85000" lnSpcReduction="10000"/>
          </a:bodyPr>
          <a:lstStyle/>
          <a:p>
            <a:endParaRPr lang="en-US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A13821A5-C395-3085-980A-08D3048D4AF4}"/>
              </a:ext>
            </a:extLst>
          </p:cNvPr>
          <p:cNvSpPr>
            <a:spLocks noGrp="1"/>
          </p:cNvSpPr>
          <p:nvPr>
            <p:ph type="body" sz="quarter" idx="7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D84FB098-65D7-4A4E-2ABC-1E74B414B82B}"/>
              </a:ext>
            </a:extLst>
          </p:cNvPr>
          <p:cNvSpPr>
            <a:spLocks noGrp="1"/>
          </p:cNvSpPr>
          <p:nvPr>
            <p:ph type="pic" sz="quarter" idx="7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F1A37ED6-3DD0-1F25-6FEA-DF1C32CBD4C4}"/>
              </a:ext>
            </a:extLst>
          </p:cNvPr>
          <p:cNvSpPr>
            <a:spLocks noGrp="1"/>
          </p:cNvSpPr>
          <p:nvPr>
            <p:ph type="body" sz="quarter" idx="7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67FF538E-F032-06F4-6A82-DD2720599F07}"/>
              </a:ext>
            </a:extLst>
          </p:cNvPr>
          <p:cNvSpPr>
            <a:spLocks noGrp="1"/>
          </p:cNvSpPr>
          <p:nvPr>
            <p:ph type="body" sz="quarter" idx="7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79047652-AD43-D3FA-8AFA-3D804CB2E364}"/>
              </a:ext>
            </a:extLst>
          </p:cNvPr>
          <p:cNvSpPr>
            <a:spLocks noGrp="1"/>
          </p:cNvSpPr>
          <p:nvPr>
            <p:ph type="body" sz="quarter" idx="78"/>
          </p:nvPr>
        </p:nvSpPr>
        <p:spPr/>
        <p:txBody>
          <a:bodyPr>
            <a:normAutofit fontScale="85000" lnSpcReduction="10000"/>
          </a:bodyPr>
          <a:lstStyle/>
          <a:p>
            <a:endParaRPr lang="en-US"/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4873BE99-D053-8D2F-41A9-5AFC94572510}"/>
              </a:ext>
            </a:extLst>
          </p:cNvPr>
          <p:cNvSpPr>
            <a:spLocks noGrp="1"/>
          </p:cNvSpPr>
          <p:nvPr>
            <p:ph type="body" sz="quarter" idx="7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9F3C434E-F2E6-187C-6C7A-4EB788468401}"/>
              </a:ext>
            </a:extLst>
          </p:cNvPr>
          <p:cNvSpPr>
            <a:spLocks noGrp="1"/>
          </p:cNvSpPr>
          <p:nvPr>
            <p:ph type="pic" sz="quarter" idx="8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1AD85605-D718-1468-3394-7AA3EED64A5F}"/>
              </a:ext>
            </a:extLst>
          </p:cNvPr>
          <p:cNvSpPr>
            <a:spLocks noGrp="1"/>
          </p:cNvSpPr>
          <p:nvPr>
            <p:ph type="body" sz="quarter" idx="8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348E6268-376E-83E6-E98B-5AC1F0E975B0}"/>
              </a:ext>
            </a:extLst>
          </p:cNvPr>
          <p:cNvSpPr>
            <a:spLocks noGrp="1"/>
          </p:cNvSpPr>
          <p:nvPr>
            <p:ph type="body" sz="quarter" idx="8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356F12AA-6076-AFED-A99C-238224A04CBD}"/>
              </a:ext>
            </a:extLst>
          </p:cNvPr>
          <p:cNvSpPr>
            <a:spLocks noGrp="1"/>
          </p:cNvSpPr>
          <p:nvPr>
            <p:ph type="body" sz="quarter" idx="83"/>
          </p:nvPr>
        </p:nvSpPr>
        <p:spPr/>
        <p:txBody>
          <a:bodyPr>
            <a:normAutofit fontScale="85000" lnSpcReduction="10000"/>
          </a:bodyPr>
          <a:lstStyle/>
          <a:p>
            <a:endParaRPr lang="en-US"/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343E80D5-0156-5C22-345B-8E744401F496}"/>
              </a:ext>
            </a:extLst>
          </p:cNvPr>
          <p:cNvSpPr>
            <a:spLocks noGrp="1"/>
          </p:cNvSpPr>
          <p:nvPr>
            <p:ph type="body" sz="quarter" idx="8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Picture Placeholder 46">
            <a:extLst>
              <a:ext uri="{FF2B5EF4-FFF2-40B4-BE49-F238E27FC236}">
                <a16:creationId xmlns:a16="http://schemas.microsoft.com/office/drawing/2014/main" id="{7F4F467C-AB30-F9F6-6009-91E023C5D815}"/>
              </a:ext>
            </a:extLst>
          </p:cNvPr>
          <p:cNvSpPr>
            <a:spLocks noGrp="1"/>
          </p:cNvSpPr>
          <p:nvPr>
            <p:ph type="pic" sz="quarter" idx="8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08AD2BCA-E017-EBED-A5AD-E6844E49B8D7}"/>
              </a:ext>
            </a:extLst>
          </p:cNvPr>
          <p:cNvSpPr>
            <a:spLocks noGrp="1"/>
          </p:cNvSpPr>
          <p:nvPr>
            <p:ph type="body" sz="quarter" idx="8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014E16CA-B1E3-1910-FFCC-5BC42CF676B0}"/>
              </a:ext>
            </a:extLst>
          </p:cNvPr>
          <p:cNvSpPr>
            <a:spLocks noGrp="1"/>
          </p:cNvSpPr>
          <p:nvPr>
            <p:ph type="body" sz="quarter" idx="8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161B10C6-945F-28D1-0FAD-7E83586D9DAA}"/>
              </a:ext>
            </a:extLst>
          </p:cNvPr>
          <p:cNvSpPr>
            <a:spLocks noGrp="1"/>
          </p:cNvSpPr>
          <p:nvPr>
            <p:ph type="body" sz="quarter" idx="88"/>
          </p:nvPr>
        </p:nvSpPr>
        <p:spPr/>
        <p:txBody>
          <a:bodyPr>
            <a:normAutofit fontScale="85000" lnSpcReduction="10000"/>
          </a:bodyPr>
          <a:lstStyle/>
          <a:p>
            <a:endParaRPr lang="en-US"/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BD97D6E2-E78E-2931-8FC7-4DE99B6017C5}"/>
              </a:ext>
            </a:extLst>
          </p:cNvPr>
          <p:cNvSpPr>
            <a:spLocks noGrp="1"/>
          </p:cNvSpPr>
          <p:nvPr>
            <p:ph type="body" sz="quarter" idx="8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903E683-AA2E-BFFB-697E-C2B0C7B85132}"/>
              </a:ext>
            </a:extLst>
          </p:cNvPr>
          <p:cNvSpPr txBox="1"/>
          <p:nvPr/>
        </p:nvSpPr>
        <p:spPr>
          <a:xfrm rot="20868096">
            <a:off x="85835" y="1022021"/>
            <a:ext cx="190178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2000" b="0" noProof="0" dirty="0">
                <a:latin typeface="Fave Script Bold Pro" panose="020F0502020204030204" pitchFamily="2" charset="0"/>
              </a:rPr>
              <a:t>Élections des délégués : </a:t>
            </a:r>
          </a:p>
          <a:p>
            <a:pPr algn="ctr"/>
            <a:r>
              <a:rPr lang="fr-FR" sz="2000" b="0" noProof="0" dirty="0">
                <a:latin typeface="Fave Script Bold Pro" panose="020F0502020204030204" pitchFamily="2" charset="0"/>
              </a:rPr>
              <a:t>le 12 mars,</a:t>
            </a:r>
          </a:p>
          <a:p>
            <a:pPr algn="ctr"/>
            <a:r>
              <a:rPr lang="fr-FR" sz="2000" b="0" noProof="0" dirty="0">
                <a:latin typeface="Fave Script Bold Pro" panose="020F0502020204030204" pitchFamily="2" charset="0"/>
              </a:rPr>
              <a:t>votez pour vous !</a:t>
            </a:r>
          </a:p>
        </p:txBody>
      </p:sp>
    </p:spTree>
    <p:extLst>
      <p:ext uri="{BB962C8B-B14F-4D97-AF65-F5344CB8AC3E}">
        <p14:creationId xmlns:p14="http://schemas.microsoft.com/office/powerpoint/2010/main" val="2942528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E10538F8-715C-4D7D-CA42-CFD8A85386B1}"/>
              </a:ext>
            </a:extLst>
          </p:cNvPr>
          <p:cNvSpPr>
            <a:spLocks noGrp="1"/>
          </p:cNvSpPr>
          <p:nvPr>
            <p:ph type="pic" sz="quarter" idx="6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67A5DC-07D7-6A01-54C1-BA0BB1962C81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28353A-43EA-15B2-5035-0DFEC8642BBA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15706C-5FA9-C445-D80F-FFCA8497CEB8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/>
        <p:txBody>
          <a:bodyPr>
            <a:normAutofit fontScale="85000" lnSpcReduction="10000"/>
          </a:bodyPr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B5977F3-B443-72BE-4ABC-1373BA678630}"/>
              </a:ext>
            </a:extLst>
          </p:cNvPr>
          <p:cNvSpPr>
            <a:spLocks noGrp="1"/>
          </p:cNvSpPr>
          <p:nvPr>
            <p:ph type="body" sz="quarter" idx="6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E7ACF15-BABF-ECC2-2B3B-BEB88DDB0B51}"/>
              </a:ext>
            </a:extLst>
          </p:cNvPr>
          <p:cNvSpPr>
            <a:spLocks noGrp="1"/>
          </p:cNvSpPr>
          <p:nvPr>
            <p:ph type="pic" sz="quarter" idx="7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6E30176-BD5E-0CE1-7C4E-182DA849C499}"/>
              </a:ext>
            </a:extLst>
          </p:cNvPr>
          <p:cNvSpPr>
            <a:spLocks noGrp="1"/>
          </p:cNvSpPr>
          <p:nvPr>
            <p:ph type="body" sz="quarter" idx="7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6FF3303-2CC7-9C6A-5142-3BA9ED2BC515}"/>
              </a:ext>
            </a:extLst>
          </p:cNvPr>
          <p:cNvSpPr>
            <a:spLocks noGrp="1"/>
          </p:cNvSpPr>
          <p:nvPr>
            <p:ph type="body" sz="quarter" idx="7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D06F877-47EC-B0C8-98BA-7C2B03793CCA}"/>
              </a:ext>
            </a:extLst>
          </p:cNvPr>
          <p:cNvSpPr>
            <a:spLocks noGrp="1"/>
          </p:cNvSpPr>
          <p:nvPr>
            <p:ph type="body" sz="quarter" idx="73"/>
          </p:nvPr>
        </p:nvSpPr>
        <p:spPr/>
        <p:txBody>
          <a:bodyPr>
            <a:normAutofit fontScale="85000" lnSpcReduction="10000"/>
          </a:bodyPr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E6D7A17-F7A9-C707-BBB4-8E1C7B19C0EB}"/>
              </a:ext>
            </a:extLst>
          </p:cNvPr>
          <p:cNvSpPr>
            <a:spLocks noGrp="1"/>
          </p:cNvSpPr>
          <p:nvPr>
            <p:ph type="body" sz="quarter" idx="7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75641A12-E0FE-0E79-2ED0-FE7485425D46}"/>
              </a:ext>
            </a:extLst>
          </p:cNvPr>
          <p:cNvSpPr>
            <a:spLocks noGrp="1"/>
          </p:cNvSpPr>
          <p:nvPr>
            <p:ph type="pic" sz="quarter" idx="7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44F4113-A887-43CD-29BB-2DDB84478629}"/>
              </a:ext>
            </a:extLst>
          </p:cNvPr>
          <p:cNvSpPr>
            <a:spLocks noGrp="1"/>
          </p:cNvSpPr>
          <p:nvPr>
            <p:ph type="body" sz="quarter" idx="7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039EEBBF-BEE8-2E24-508D-F41C418B1610}"/>
              </a:ext>
            </a:extLst>
          </p:cNvPr>
          <p:cNvSpPr>
            <a:spLocks noGrp="1"/>
          </p:cNvSpPr>
          <p:nvPr>
            <p:ph type="body" sz="quarter" idx="7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1A9B3F07-E7F9-1784-E815-5C8E8218C41A}"/>
              </a:ext>
            </a:extLst>
          </p:cNvPr>
          <p:cNvSpPr>
            <a:spLocks noGrp="1"/>
          </p:cNvSpPr>
          <p:nvPr>
            <p:ph type="body" sz="quarter" idx="78"/>
          </p:nvPr>
        </p:nvSpPr>
        <p:spPr/>
        <p:txBody>
          <a:bodyPr>
            <a:normAutofit fontScale="85000" lnSpcReduction="10000"/>
          </a:bodyPr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B52A1A1-1664-7F2C-FDCA-D8CADF243004}"/>
              </a:ext>
            </a:extLst>
          </p:cNvPr>
          <p:cNvSpPr>
            <a:spLocks noGrp="1"/>
          </p:cNvSpPr>
          <p:nvPr>
            <p:ph type="body" sz="quarter" idx="7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92EAB9FB-5F66-9A8C-872C-339F572EAAFA}"/>
              </a:ext>
            </a:extLst>
          </p:cNvPr>
          <p:cNvSpPr>
            <a:spLocks noGrp="1"/>
          </p:cNvSpPr>
          <p:nvPr>
            <p:ph type="pic" sz="quarter" idx="8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026F99E1-EEC4-D6FE-E239-F29F6768B0B1}"/>
              </a:ext>
            </a:extLst>
          </p:cNvPr>
          <p:cNvSpPr>
            <a:spLocks noGrp="1"/>
          </p:cNvSpPr>
          <p:nvPr>
            <p:ph type="body" sz="quarter" idx="8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BE665D97-A59F-7C09-72A5-9E35421D1102}"/>
              </a:ext>
            </a:extLst>
          </p:cNvPr>
          <p:cNvSpPr>
            <a:spLocks noGrp="1"/>
          </p:cNvSpPr>
          <p:nvPr>
            <p:ph type="body" sz="quarter" idx="8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33F204FC-02FC-44BC-C6E4-4ADD7C77F784}"/>
              </a:ext>
            </a:extLst>
          </p:cNvPr>
          <p:cNvSpPr>
            <a:spLocks noGrp="1"/>
          </p:cNvSpPr>
          <p:nvPr>
            <p:ph type="body" sz="quarter" idx="83"/>
          </p:nvPr>
        </p:nvSpPr>
        <p:spPr/>
        <p:txBody>
          <a:bodyPr>
            <a:normAutofit fontScale="85000" lnSpcReduction="10000"/>
          </a:bodyPr>
          <a:lstStyle/>
          <a:p>
            <a:endParaRPr lang="en-US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934183D5-54E3-177A-A2EB-B7A11962B2D6}"/>
              </a:ext>
            </a:extLst>
          </p:cNvPr>
          <p:cNvSpPr>
            <a:spLocks noGrp="1"/>
          </p:cNvSpPr>
          <p:nvPr>
            <p:ph type="body" sz="quarter" idx="8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E6222175-4D84-5F0F-B200-9C6A9B4D8990}"/>
              </a:ext>
            </a:extLst>
          </p:cNvPr>
          <p:cNvSpPr>
            <a:spLocks noGrp="1"/>
          </p:cNvSpPr>
          <p:nvPr>
            <p:ph type="pic" sz="quarter" idx="8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0109D6F2-5B17-3EE7-9F46-2A9C4D3E9806}"/>
              </a:ext>
            </a:extLst>
          </p:cNvPr>
          <p:cNvSpPr>
            <a:spLocks noGrp="1"/>
          </p:cNvSpPr>
          <p:nvPr>
            <p:ph type="body" sz="quarter" idx="8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F1C62490-274C-0D7C-A3D1-BB6468C171F0}"/>
              </a:ext>
            </a:extLst>
          </p:cNvPr>
          <p:cNvSpPr>
            <a:spLocks noGrp="1"/>
          </p:cNvSpPr>
          <p:nvPr>
            <p:ph type="body" sz="quarter" idx="8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ACCE5134-2931-A0DE-F0FF-72BE6245AD7B}"/>
              </a:ext>
            </a:extLst>
          </p:cNvPr>
          <p:cNvSpPr>
            <a:spLocks noGrp="1"/>
          </p:cNvSpPr>
          <p:nvPr>
            <p:ph type="body" sz="quarter" idx="88"/>
          </p:nvPr>
        </p:nvSpPr>
        <p:spPr/>
        <p:txBody>
          <a:bodyPr>
            <a:normAutofit fontScale="85000" lnSpcReduction="10000"/>
          </a:bodyPr>
          <a:lstStyle/>
          <a:p>
            <a:endParaRPr lang="en-US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2DF0BF49-6E99-3758-A1A8-39D9700373B0}"/>
              </a:ext>
            </a:extLst>
          </p:cNvPr>
          <p:cNvSpPr>
            <a:spLocks noGrp="1"/>
          </p:cNvSpPr>
          <p:nvPr>
            <p:ph type="body" sz="quarter" idx="8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69EF2291-5AF3-EC1D-3AEA-0CF97ACC31EE}"/>
              </a:ext>
            </a:extLst>
          </p:cNvPr>
          <p:cNvSpPr>
            <a:spLocks noGrp="1"/>
          </p:cNvSpPr>
          <p:nvPr>
            <p:ph type="pic" sz="quarter" idx="9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AD0AA942-4810-3DB2-FC94-C33AEA09A06D}"/>
              </a:ext>
            </a:extLst>
          </p:cNvPr>
          <p:cNvSpPr>
            <a:spLocks noGrp="1"/>
          </p:cNvSpPr>
          <p:nvPr>
            <p:ph type="body" sz="quarter" idx="9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ACD63729-3BA6-5364-C84A-14B4CB3F9CD2}"/>
              </a:ext>
            </a:extLst>
          </p:cNvPr>
          <p:cNvSpPr>
            <a:spLocks noGrp="1"/>
          </p:cNvSpPr>
          <p:nvPr>
            <p:ph type="body" sz="quarter" idx="9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79943989-DC28-9E6D-6737-0CC50EB0265F}"/>
              </a:ext>
            </a:extLst>
          </p:cNvPr>
          <p:cNvSpPr>
            <a:spLocks noGrp="1"/>
          </p:cNvSpPr>
          <p:nvPr>
            <p:ph type="body" sz="quarter" idx="93"/>
          </p:nvPr>
        </p:nvSpPr>
        <p:spPr/>
        <p:txBody>
          <a:bodyPr>
            <a:normAutofit fontScale="85000" lnSpcReduction="10000"/>
          </a:bodyPr>
          <a:lstStyle/>
          <a:p>
            <a:endParaRPr lang="en-US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E080B97B-8D5A-7365-1B1D-6CCB2B24E018}"/>
              </a:ext>
            </a:extLst>
          </p:cNvPr>
          <p:cNvSpPr>
            <a:spLocks noGrp="1"/>
          </p:cNvSpPr>
          <p:nvPr>
            <p:ph type="body" sz="quarter" idx="9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176CA681-6E49-C5F7-12D7-F4E7E67B2A83}"/>
              </a:ext>
            </a:extLst>
          </p:cNvPr>
          <p:cNvSpPr>
            <a:spLocks noGrp="1"/>
          </p:cNvSpPr>
          <p:nvPr>
            <p:ph type="pic" sz="quarter" idx="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961AF801-CBE5-D9EE-42E9-BE6FA7721FB1}"/>
              </a:ext>
            </a:extLst>
          </p:cNvPr>
          <p:cNvSpPr>
            <a:spLocks noGrp="1"/>
          </p:cNvSpPr>
          <p:nvPr>
            <p:ph type="body" sz="quarter" idx="9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36D0E978-6D57-B3B4-7FC6-602FEA28A679}"/>
              </a:ext>
            </a:extLst>
          </p:cNvPr>
          <p:cNvSpPr>
            <a:spLocks noGrp="1"/>
          </p:cNvSpPr>
          <p:nvPr>
            <p:ph type="body" sz="quarter" idx="9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8B36E4E5-4A4B-67AA-34E1-3E3F20E9C3FF}"/>
              </a:ext>
            </a:extLst>
          </p:cNvPr>
          <p:cNvSpPr>
            <a:spLocks noGrp="1"/>
          </p:cNvSpPr>
          <p:nvPr>
            <p:ph type="body" sz="quarter" idx="98"/>
          </p:nvPr>
        </p:nvSpPr>
        <p:spPr/>
        <p:txBody>
          <a:bodyPr>
            <a:normAutofit fontScale="85000" lnSpcReduction="10000"/>
          </a:bodyPr>
          <a:lstStyle/>
          <a:p>
            <a:endParaRPr lang="en-US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61B5179E-C21F-3EB4-AAA7-30A89EB24782}"/>
              </a:ext>
            </a:extLst>
          </p:cNvPr>
          <p:cNvSpPr>
            <a:spLocks noGrp="1"/>
          </p:cNvSpPr>
          <p:nvPr>
            <p:ph type="body" sz="quarter" idx="9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0EA09BA3-497C-1364-A043-5FBA37D40427}"/>
              </a:ext>
            </a:extLst>
          </p:cNvPr>
          <p:cNvSpPr>
            <a:spLocks noGrp="1"/>
          </p:cNvSpPr>
          <p:nvPr>
            <p:ph type="pic" sz="quarter" idx="10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E4FF9764-CC58-95F5-1667-31FCD88A9778}"/>
              </a:ext>
            </a:extLst>
          </p:cNvPr>
          <p:cNvSpPr>
            <a:spLocks noGrp="1"/>
          </p:cNvSpPr>
          <p:nvPr>
            <p:ph type="body" sz="quarter" idx="10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9A405364-0180-812C-E26B-62323F3A1607}"/>
              </a:ext>
            </a:extLst>
          </p:cNvPr>
          <p:cNvSpPr>
            <a:spLocks noGrp="1"/>
          </p:cNvSpPr>
          <p:nvPr>
            <p:ph type="body" sz="quarter" idx="10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25446216-870A-C82F-BC3F-1ACF99D7F62D}"/>
              </a:ext>
            </a:extLst>
          </p:cNvPr>
          <p:cNvSpPr>
            <a:spLocks noGrp="1"/>
          </p:cNvSpPr>
          <p:nvPr>
            <p:ph type="body" sz="quarter" idx="103"/>
          </p:nvPr>
        </p:nvSpPr>
        <p:spPr/>
        <p:txBody>
          <a:bodyPr>
            <a:normAutofit fontScale="85000" lnSpcReduction="10000"/>
          </a:bodyPr>
          <a:lstStyle/>
          <a:p>
            <a:endParaRPr lang="en-US"/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113E56FF-9E17-5289-BDFA-073C850C48DC}"/>
              </a:ext>
            </a:extLst>
          </p:cNvPr>
          <p:cNvSpPr>
            <a:spLocks noGrp="1"/>
          </p:cNvSpPr>
          <p:nvPr>
            <p:ph type="body" sz="quarter" idx="10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42263CB6-EEA1-5F8F-1EDB-0432EE678182}"/>
              </a:ext>
            </a:extLst>
          </p:cNvPr>
          <p:cNvSpPr>
            <a:spLocks noGrp="1"/>
          </p:cNvSpPr>
          <p:nvPr>
            <p:ph type="pic" sz="quarter" idx="10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783EE316-7DB3-EF88-416C-9FB52D4516CD}"/>
              </a:ext>
            </a:extLst>
          </p:cNvPr>
          <p:cNvSpPr>
            <a:spLocks noGrp="1"/>
          </p:cNvSpPr>
          <p:nvPr>
            <p:ph type="body" sz="quarter" idx="10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21443DC7-90E1-02E7-14EF-17986CBE835B}"/>
              </a:ext>
            </a:extLst>
          </p:cNvPr>
          <p:cNvSpPr>
            <a:spLocks noGrp="1"/>
          </p:cNvSpPr>
          <p:nvPr>
            <p:ph type="body" sz="quarter" idx="10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2A17B56F-C3C3-4B5D-1BDA-A2DF1583F777}"/>
              </a:ext>
            </a:extLst>
          </p:cNvPr>
          <p:cNvSpPr>
            <a:spLocks noGrp="1"/>
          </p:cNvSpPr>
          <p:nvPr>
            <p:ph type="body" sz="quarter" idx="108"/>
          </p:nvPr>
        </p:nvSpPr>
        <p:spPr/>
        <p:txBody>
          <a:bodyPr>
            <a:normAutofit fontScale="85000" lnSpcReduction="10000"/>
          </a:bodyPr>
          <a:lstStyle/>
          <a:p>
            <a:endParaRPr lang="en-US"/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353C8260-4291-24FD-6307-2E6185D38CC6}"/>
              </a:ext>
            </a:extLst>
          </p:cNvPr>
          <p:cNvSpPr>
            <a:spLocks noGrp="1"/>
          </p:cNvSpPr>
          <p:nvPr>
            <p:ph type="body" sz="quarter" idx="10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Picture Placeholder 46">
            <a:extLst>
              <a:ext uri="{FF2B5EF4-FFF2-40B4-BE49-F238E27FC236}">
                <a16:creationId xmlns:a16="http://schemas.microsoft.com/office/drawing/2014/main" id="{CBD2FE5D-7770-59B3-688F-D53AAF9B886D}"/>
              </a:ext>
            </a:extLst>
          </p:cNvPr>
          <p:cNvSpPr>
            <a:spLocks noGrp="1"/>
          </p:cNvSpPr>
          <p:nvPr>
            <p:ph type="pic" sz="quarter" idx="1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683A63B5-69D1-AEE3-29F3-D00F59EE9153}"/>
              </a:ext>
            </a:extLst>
          </p:cNvPr>
          <p:cNvSpPr>
            <a:spLocks noGrp="1"/>
          </p:cNvSpPr>
          <p:nvPr>
            <p:ph type="body" sz="quarter" idx="1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B461DA76-4C62-1DB2-B2D3-4AEBDF79C772}"/>
              </a:ext>
            </a:extLst>
          </p:cNvPr>
          <p:cNvSpPr>
            <a:spLocks noGrp="1"/>
          </p:cNvSpPr>
          <p:nvPr>
            <p:ph type="body" sz="quarter" idx="1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420BADA3-7241-9E95-75FB-A6CC319026B4}"/>
              </a:ext>
            </a:extLst>
          </p:cNvPr>
          <p:cNvSpPr>
            <a:spLocks noGrp="1"/>
          </p:cNvSpPr>
          <p:nvPr>
            <p:ph type="body" sz="quarter" idx="113"/>
          </p:nvPr>
        </p:nvSpPr>
        <p:spPr/>
        <p:txBody>
          <a:bodyPr>
            <a:normAutofit fontScale="85000" lnSpcReduction="10000"/>
          </a:bodyPr>
          <a:lstStyle/>
          <a:p>
            <a:endParaRPr lang="en-US"/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40A6EC21-864F-86EA-D463-4FE33DF2D946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2" name="Picture Placeholder 51">
            <a:extLst>
              <a:ext uri="{FF2B5EF4-FFF2-40B4-BE49-F238E27FC236}">
                <a16:creationId xmlns:a16="http://schemas.microsoft.com/office/drawing/2014/main" id="{75F12D16-BF4E-BBCA-BA63-A0BE7FD4669D}"/>
              </a:ext>
            </a:extLst>
          </p:cNvPr>
          <p:cNvSpPr>
            <a:spLocks noGrp="1"/>
          </p:cNvSpPr>
          <p:nvPr>
            <p:ph type="pic" sz="quarter" idx="1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BC126D73-FDC9-4CAE-E894-5D59EADB2E00}"/>
              </a:ext>
            </a:extLst>
          </p:cNvPr>
          <p:cNvSpPr>
            <a:spLocks noGrp="1"/>
          </p:cNvSpPr>
          <p:nvPr>
            <p:ph type="body" sz="quarter" idx="1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89555E30-5646-58A7-8003-6F42A6BD3652}"/>
              </a:ext>
            </a:extLst>
          </p:cNvPr>
          <p:cNvSpPr>
            <a:spLocks noGrp="1"/>
          </p:cNvSpPr>
          <p:nvPr>
            <p:ph type="body" sz="quarter" idx="1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84C6DE9F-11F7-95F6-E4CD-DBC4850EE7D0}"/>
              </a:ext>
            </a:extLst>
          </p:cNvPr>
          <p:cNvSpPr>
            <a:spLocks noGrp="1"/>
          </p:cNvSpPr>
          <p:nvPr>
            <p:ph type="body" sz="quarter" idx="118"/>
          </p:nvPr>
        </p:nvSpPr>
        <p:spPr/>
        <p:txBody>
          <a:bodyPr>
            <a:normAutofit fontScale="85000" lnSpcReduction="10000"/>
          </a:bodyPr>
          <a:lstStyle/>
          <a:p>
            <a:endParaRPr lang="en-US"/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3B4DC626-4CBA-6632-2DEC-CF7D11BD4AB3}"/>
              </a:ext>
            </a:extLst>
          </p:cNvPr>
          <p:cNvSpPr>
            <a:spLocks noGrp="1"/>
          </p:cNvSpPr>
          <p:nvPr>
            <p:ph type="body" sz="quarter" idx="1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7" name="Picture Placeholder 56">
            <a:extLst>
              <a:ext uri="{FF2B5EF4-FFF2-40B4-BE49-F238E27FC236}">
                <a16:creationId xmlns:a16="http://schemas.microsoft.com/office/drawing/2014/main" id="{D2416F9F-0D5B-BA24-3C21-735D286404CF}"/>
              </a:ext>
            </a:extLst>
          </p:cNvPr>
          <p:cNvSpPr>
            <a:spLocks noGrp="1"/>
          </p:cNvSpPr>
          <p:nvPr>
            <p:ph type="pic" sz="quarter" idx="1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19945C15-2C2C-FC8B-4A06-7787D4DB154C}"/>
              </a:ext>
            </a:extLst>
          </p:cNvPr>
          <p:cNvSpPr>
            <a:spLocks noGrp="1"/>
          </p:cNvSpPr>
          <p:nvPr>
            <p:ph type="body" sz="quarter" idx="1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797EDFDB-B961-ECB4-8B56-ED5C766ADE6D}"/>
              </a:ext>
            </a:extLst>
          </p:cNvPr>
          <p:cNvSpPr>
            <a:spLocks noGrp="1"/>
          </p:cNvSpPr>
          <p:nvPr>
            <p:ph type="body" sz="quarter" idx="1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C5B5B59C-5091-F362-8526-9F48A242A0C9}"/>
              </a:ext>
            </a:extLst>
          </p:cNvPr>
          <p:cNvSpPr>
            <a:spLocks noGrp="1"/>
          </p:cNvSpPr>
          <p:nvPr>
            <p:ph type="body" sz="quarter" idx="123"/>
          </p:nvPr>
        </p:nvSpPr>
        <p:spPr/>
        <p:txBody>
          <a:bodyPr>
            <a:normAutofit fontScale="85000" lnSpcReduction="10000"/>
          </a:bodyPr>
          <a:lstStyle/>
          <a:p>
            <a:endParaRPr lang="en-US"/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E8DCB448-4218-45A6-7507-08F9E7FAFDEE}"/>
              </a:ext>
            </a:extLst>
          </p:cNvPr>
          <p:cNvSpPr>
            <a:spLocks noGrp="1"/>
          </p:cNvSpPr>
          <p:nvPr>
            <p:ph type="body" sz="quarter" idx="1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94E40EE-E9C3-8136-D134-492F8C7CCFD0}"/>
              </a:ext>
            </a:extLst>
          </p:cNvPr>
          <p:cNvSpPr txBox="1"/>
          <p:nvPr/>
        </p:nvSpPr>
        <p:spPr>
          <a:xfrm rot="20868096">
            <a:off x="35270" y="1012392"/>
            <a:ext cx="190178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b="0" noProof="0" dirty="0">
                <a:latin typeface="Fave Script Bold Pro" panose="020F0502020204030204" pitchFamily="2" charset="0"/>
              </a:rPr>
              <a:t>Élections des délégués : </a:t>
            </a:r>
          </a:p>
          <a:p>
            <a:pPr algn="ctr"/>
            <a:r>
              <a:rPr lang="fr-FR" sz="1400" b="0" noProof="0" dirty="0">
                <a:latin typeface="Fave Script Bold Pro" panose="020F0502020204030204" pitchFamily="2" charset="0"/>
              </a:rPr>
              <a:t>le 12 mars, votez pour vous !</a:t>
            </a:r>
          </a:p>
        </p:txBody>
      </p:sp>
    </p:spTree>
    <p:extLst>
      <p:ext uri="{BB962C8B-B14F-4D97-AF65-F5344CB8AC3E}">
        <p14:creationId xmlns:p14="http://schemas.microsoft.com/office/powerpoint/2010/main" val="148585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CC537479-F5D8-81B8-7929-93C6F6C5377B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62848F-7173-88EF-58BD-F026C5020F2C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C136AF-6E95-4CC3-5011-1D8A51B216CF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ADC3AF-EC12-7E99-62EB-21E26F72D65B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>
            <a:normAutofit fontScale="85000" lnSpcReduction="10000"/>
          </a:bodyPr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6B6C5BB-4871-4097-1AE9-47E6799776D4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FF3EC64-1271-3614-731C-4DF2FAF52A9C}"/>
              </a:ext>
            </a:extLst>
          </p:cNvPr>
          <p:cNvSpPr>
            <a:spLocks noGrp="1"/>
          </p:cNvSpPr>
          <p:nvPr>
            <p:ph type="pic" sz="quarter" idx="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88778C3-6A62-ABCF-2E3A-1E5BD6814E7C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8F96EAD-6681-4535-2C89-EE62A1442ADE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532C2CF-1FD6-8D3A-B4DC-CCB005039164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>
            <a:normAutofit fontScale="85000" lnSpcReduction="10000"/>
          </a:bodyPr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650780F-C586-212C-681F-73C26812F9F2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42FC925-1366-F1EB-6BBD-12C73D6A6E6B}"/>
              </a:ext>
            </a:extLst>
          </p:cNvPr>
          <p:cNvSpPr>
            <a:spLocks noGrp="1"/>
          </p:cNvSpPr>
          <p:nvPr>
            <p:ph type="pic" sz="quarter" idx="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972550C-BEC6-F7F5-2591-5948B91B7AD0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3D1285D2-171D-7E1C-2161-3B06D925F5F0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66E44B7C-6305-B291-8001-12CE8363B845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/>
        <p:txBody>
          <a:bodyPr>
            <a:normAutofit fontScale="85000" lnSpcReduction="10000"/>
          </a:bodyPr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BFD0721B-594E-84C8-E80E-4D5B05C4EE9F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32B24844-6EBE-477C-39EE-6D0A5292490E}"/>
              </a:ext>
            </a:extLst>
          </p:cNvPr>
          <p:cNvSpPr>
            <a:spLocks noGrp="1"/>
          </p:cNvSpPr>
          <p:nvPr>
            <p:ph type="pic" sz="quarter" idx="5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1285F020-68C7-CEC2-14DE-B8808CB1D81B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93636D04-746A-2BC1-7C05-C964D23C4743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A47440B0-E7E6-3533-2999-A1D3B84F5D77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/>
        <p:txBody>
          <a:bodyPr>
            <a:normAutofit fontScale="85000" lnSpcReduction="10000"/>
          </a:bodyPr>
          <a:lstStyle/>
          <a:p>
            <a:endParaRPr lang="en-US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60F0F83E-8C0A-D1EB-A78D-1C24A3478ED4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C0065F8D-6516-BF01-9D6A-81D261627ED3}"/>
              </a:ext>
            </a:extLst>
          </p:cNvPr>
          <p:cNvSpPr>
            <a:spLocks noGrp="1"/>
          </p:cNvSpPr>
          <p:nvPr>
            <p:ph type="pic" sz="quarter" idx="6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C86FE000-12D3-C8B8-1F75-936A7E84478C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2BBD5495-5419-147C-78AD-C0E7A9D126A7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CDA715C6-2C33-3482-BE4F-4B3175132BE6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/>
        <p:txBody>
          <a:bodyPr>
            <a:normAutofit fontScale="85000" lnSpcReduction="10000"/>
          </a:bodyPr>
          <a:lstStyle/>
          <a:p>
            <a:endParaRPr lang="en-US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869531FC-8399-812A-A821-D25AC674A6AE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D01F7905-2FD5-F564-6C5A-1C7C2D15A920}"/>
              </a:ext>
            </a:extLst>
          </p:cNvPr>
          <p:cNvSpPr>
            <a:spLocks noGrp="1"/>
          </p:cNvSpPr>
          <p:nvPr>
            <p:ph type="pic" sz="quarter" idx="6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B5D4E9AE-EC91-2F6B-60AC-9974AC804571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57141D91-7902-E771-BAE9-FB9F0F83B848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12455FCC-70F9-6693-7194-0ECE6355E373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/>
        <p:txBody>
          <a:bodyPr>
            <a:normAutofit fontScale="85000" lnSpcReduction="10000"/>
          </a:bodyPr>
          <a:lstStyle/>
          <a:p>
            <a:endParaRPr lang="en-US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37AF1B53-97CC-3FFB-24BC-8332A0BD3A65}"/>
              </a:ext>
            </a:extLst>
          </p:cNvPr>
          <p:cNvSpPr>
            <a:spLocks noGrp="1"/>
          </p:cNvSpPr>
          <p:nvPr>
            <p:ph type="body" sz="quarter" idx="6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56FBF377-1C9F-F4CA-3FDC-A554C36112C3}"/>
              </a:ext>
            </a:extLst>
          </p:cNvPr>
          <p:cNvSpPr>
            <a:spLocks noGrp="1"/>
          </p:cNvSpPr>
          <p:nvPr>
            <p:ph type="pic" sz="quarter" idx="7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1CFB6A73-7D76-59D5-4925-834733C4710D}"/>
              </a:ext>
            </a:extLst>
          </p:cNvPr>
          <p:cNvSpPr>
            <a:spLocks noGrp="1"/>
          </p:cNvSpPr>
          <p:nvPr>
            <p:ph type="body" sz="quarter" idx="7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8DD17729-A801-3119-AB0F-53599000DE16}"/>
              </a:ext>
            </a:extLst>
          </p:cNvPr>
          <p:cNvSpPr>
            <a:spLocks noGrp="1"/>
          </p:cNvSpPr>
          <p:nvPr>
            <p:ph type="body" sz="quarter" idx="7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E47CFBCE-4636-52AD-E3C2-AAA6CEF9A17F}"/>
              </a:ext>
            </a:extLst>
          </p:cNvPr>
          <p:cNvSpPr>
            <a:spLocks noGrp="1"/>
          </p:cNvSpPr>
          <p:nvPr>
            <p:ph type="body" sz="quarter" idx="73"/>
          </p:nvPr>
        </p:nvSpPr>
        <p:spPr/>
        <p:txBody>
          <a:bodyPr>
            <a:normAutofit fontScale="85000" lnSpcReduction="10000"/>
          </a:bodyPr>
          <a:lstStyle/>
          <a:p>
            <a:endParaRPr lang="en-US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C82C799C-B867-A6C0-EDC0-E4328BA19778}"/>
              </a:ext>
            </a:extLst>
          </p:cNvPr>
          <p:cNvSpPr>
            <a:spLocks noGrp="1"/>
          </p:cNvSpPr>
          <p:nvPr>
            <p:ph type="body" sz="quarter" idx="7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022E3A5A-D92D-B348-3EB7-1A1678B7B136}"/>
              </a:ext>
            </a:extLst>
          </p:cNvPr>
          <p:cNvSpPr>
            <a:spLocks noGrp="1"/>
          </p:cNvSpPr>
          <p:nvPr>
            <p:ph type="pic" sz="quarter" idx="7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21CADD36-2169-F379-4961-3B9F6037CE91}"/>
              </a:ext>
            </a:extLst>
          </p:cNvPr>
          <p:cNvSpPr>
            <a:spLocks noGrp="1"/>
          </p:cNvSpPr>
          <p:nvPr>
            <p:ph type="body" sz="quarter" idx="7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C04C1949-3706-5167-42A9-0565EE2F7D49}"/>
              </a:ext>
            </a:extLst>
          </p:cNvPr>
          <p:cNvSpPr>
            <a:spLocks noGrp="1"/>
          </p:cNvSpPr>
          <p:nvPr>
            <p:ph type="body" sz="quarter" idx="7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9C76F37E-3DFC-9557-43C5-D651B7EDFC76}"/>
              </a:ext>
            </a:extLst>
          </p:cNvPr>
          <p:cNvSpPr>
            <a:spLocks noGrp="1"/>
          </p:cNvSpPr>
          <p:nvPr>
            <p:ph type="body" sz="quarter" idx="78"/>
          </p:nvPr>
        </p:nvSpPr>
        <p:spPr/>
        <p:txBody>
          <a:bodyPr>
            <a:normAutofit fontScale="85000" lnSpcReduction="10000"/>
          </a:bodyPr>
          <a:lstStyle/>
          <a:p>
            <a:endParaRPr lang="en-US"/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526A915D-41A1-CDAD-AF32-24C3AF020177}"/>
              </a:ext>
            </a:extLst>
          </p:cNvPr>
          <p:cNvSpPr>
            <a:spLocks noGrp="1"/>
          </p:cNvSpPr>
          <p:nvPr>
            <p:ph type="body" sz="quarter" idx="7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D149538F-856B-F0D3-7158-18BF9159DF54}"/>
              </a:ext>
            </a:extLst>
          </p:cNvPr>
          <p:cNvSpPr>
            <a:spLocks noGrp="1"/>
          </p:cNvSpPr>
          <p:nvPr>
            <p:ph type="pic" sz="quarter" idx="8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E3277841-1955-346F-2740-C8DB98DE9068}"/>
              </a:ext>
            </a:extLst>
          </p:cNvPr>
          <p:cNvSpPr>
            <a:spLocks noGrp="1"/>
          </p:cNvSpPr>
          <p:nvPr>
            <p:ph type="body" sz="quarter" idx="8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8A154DE0-98FD-AB14-C69E-468BAF96EBC1}"/>
              </a:ext>
            </a:extLst>
          </p:cNvPr>
          <p:cNvSpPr>
            <a:spLocks noGrp="1"/>
          </p:cNvSpPr>
          <p:nvPr>
            <p:ph type="body" sz="quarter" idx="8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878ABDCD-519F-BCA5-109E-BBEEEFF4B569}"/>
              </a:ext>
            </a:extLst>
          </p:cNvPr>
          <p:cNvSpPr>
            <a:spLocks noGrp="1"/>
          </p:cNvSpPr>
          <p:nvPr>
            <p:ph type="body" sz="quarter" idx="83"/>
          </p:nvPr>
        </p:nvSpPr>
        <p:spPr/>
        <p:txBody>
          <a:bodyPr>
            <a:normAutofit fontScale="85000" lnSpcReduction="10000"/>
          </a:bodyPr>
          <a:lstStyle/>
          <a:p>
            <a:endParaRPr lang="en-US"/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B962A556-225F-FAD8-EAED-C89F5DC338CC}"/>
              </a:ext>
            </a:extLst>
          </p:cNvPr>
          <p:cNvSpPr>
            <a:spLocks noGrp="1"/>
          </p:cNvSpPr>
          <p:nvPr>
            <p:ph type="body" sz="quarter" idx="8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Picture Placeholder 46">
            <a:extLst>
              <a:ext uri="{FF2B5EF4-FFF2-40B4-BE49-F238E27FC236}">
                <a16:creationId xmlns:a16="http://schemas.microsoft.com/office/drawing/2014/main" id="{5EE6B13E-174E-337A-8757-EC4669143E3C}"/>
              </a:ext>
            </a:extLst>
          </p:cNvPr>
          <p:cNvSpPr>
            <a:spLocks noGrp="1"/>
          </p:cNvSpPr>
          <p:nvPr>
            <p:ph type="pic" sz="quarter" idx="8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70FC6EE9-F21D-B91A-5E8D-EF2333618CFD}"/>
              </a:ext>
            </a:extLst>
          </p:cNvPr>
          <p:cNvSpPr>
            <a:spLocks noGrp="1"/>
          </p:cNvSpPr>
          <p:nvPr>
            <p:ph type="body" sz="quarter" idx="8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1B8BFDE9-15F4-D8D6-9A86-90C9A882D29C}"/>
              </a:ext>
            </a:extLst>
          </p:cNvPr>
          <p:cNvSpPr>
            <a:spLocks noGrp="1"/>
          </p:cNvSpPr>
          <p:nvPr>
            <p:ph type="body" sz="quarter" idx="8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9FFD1503-908D-D2A5-2447-14698FD05DC2}"/>
              </a:ext>
            </a:extLst>
          </p:cNvPr>
          <p:cNvSpPr>
            <a:spLocks noGrp="1"/>
          </p:cNvSpPr>
          <p:nvPr>
            <p:ph type="body" sz="quarter" idx="88"/>
          </p:nvPr>
        </p:nvSpPr>
        <p:spPr/>
        <p:txBody>
          <a:bodyPr>
            <a:normAutofit fontScale="85000" lnSpcReduction="10000"/>
          </a:bodyPr>
          <a:lstStyle/>
          <a:p>
            <a:endParaRPr lang="en-US"/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9929A732-8953-8348-48A3-9F2AA3694CFF}"/>
              </a:ext>
            </a:extLst>
          </p:cNvPr>
          <p:cNvSpPr>
            <a:spLocks noGrp="1"/>
          </p:cNvSpPr>
          <p:nvPr>
            <p:ph type="body" sz="quarter" idx="8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2" name="Picture Placeholder 51">
            <a:extLst>
              <a:ext uri="{FF2B5EF4-FFF2-40B4-BE49-F238E27FC236}">
                <a16:creationId xmlns:a16="http://schemas.microsoft.com/office/drawing/2014/main" id="{18656D33-6AFD-3211-5E03-CD8E2A4D929A}"/>
              </a:ext>
            </a:extLst>
          </p:cNvPr>
          <p:cNvSpPr>
            <a:spLocks noGrp="1"/>
          </p:cNvSpPr>
          <p:nvPr>
            <p:ph type="pic" sz="quarter" idx="9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5B1DE063-DF64-A07A-AB43-81C468AFD04D}"/>
              </a:ext>
            </a:extLst>
          </p:cNvPr>
          <p:cNvSpPr>
            <a:spLocks noGrp="1"/>
          </p:cNvSpPr>
          <p:nvPr>
            <p:ph type="body" sz="quarter" idx="9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49B23725-F807-22F5-C58A-A18BB19444AA}"/>
              </a:ext>
            </a:extLst>
          </p:cNvPr>
          <p:cNvSpPr>
            <a:spLocks noGrp="1"/>
          </p:cNvSpPr>
          <p:nvPr>
            <p:ph type="body" sz="quarter" idx="9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DD5558AE-FFCB-A43F-80F1-0448BB6069B4}"/>
              </a:ext>
            </a:extLst>
          </p:cNvPr>
          <p:cNvSpPr>
            <a:spLocks noGrp="1"/>
          </p:cNvSpPr>
          <p:nvPr>
            <p:ph type="body" sz="quarter" idx="93"/>
          </p:nvPr>
        </p:nvSpPr>
        <p:spPr/>
        <p:txBody>
          <a:bodyPr>
            <a:normAutofit fontScale="85000" lnSpcReduction="10000"/>
          </a:bodyPr>
          <a:lstStyle/>
          <a:p>
            <a:endParaRPr lang="en-US"/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F3573DCC-F6DF-8381-3DA5-7A386D69C5E6}"/>
              </a:ext>
            </a:extLst>
          </p:cNvPr>
          <p:cNvSpPr>
            <a:spLocks noGrp="1"/>
          </p:cNvSpPr>
          <p:nvPr>
            <p:ph type="body" sz="quarter" idx="9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7" name="Picture Placeholder 56">
            <a:extLst>
              <a:ext uri="{FF2B5EF4-FFF2-40B4-BE49-F238E27FC236}">
                <a16:creationId xmlns:a16="http://schemas.microsoft.com/office/drawing/2014/main" id="{9268F7D4-CB50-3D73-D388-CCF9324BD6AE}"/>
              </a:ext>
            </a:extLst>
          </p:cNvPr>
          <p:cNvSpPr>
            <a:spLocks noGrp="1"/>
          </p:cNvSpPr>
          <p:nvPr>
            <p:ph type="pic" sz="quarter" idx="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9BB394AB-9F34-F3BB-4B67-C6C9B384663D}"/>
              </a:ext>
            </a:extLst>
          </p:cNvPr>
          <p:cNvSpPr>
            <a:spLocks noGrp="1"/>
          </p:cNvSpPr>
          <p:nvPr>
            <p:ph type="body" sz="quarter" idx="9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3175568B-50CD-D3F2-7B2A-F6F76A10D8C4}"/>
              </a:ext>
            </a:extLst>
          </p:cNvPr>
          <p:cNvSpPr>
            <a:spLocks noGrp="1"/>
          </p:cNvSpPr>
          <p:nvPr>
            <p:ph type="body" sz="quarter" idx="9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F08B6E78-8EE0-B04C-4B0E-4247ACF85E5A}"/>
              </a:ext>
            </a:extLst>
          </p:cNvPr>
          <p:cNvSpPr>
            <a:spLocks noGrp="1"/>
          </p:cNvSpPr>
          <p:nvPr>
            <p:ph type="body" sz="quarter" idx="98"/>
          </p:nvPr>
        </p:nvSpPr>
        <p:spPr/>
        <p:txBody>
          <a:bodyPr>
            <a:normAutofit fontScale="85000" lnSpcReduction="10000"/>
          </a:bodyPr>
          <a:lstStyle/>
          <a:p>
            <a:endParaRPr lang="en-US"/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74C96516-5AEA-856A-82A9-0A06D6AE3ACA}"/>
              </a:ext>
            </a:extLst>
          </p:cNvPr>
          <p:cNvSpPr>
            <a:spLocks noGrp="1"/>
          </p:cNvSpPr>
          <p:nvPr>
            <p:ph type="body" sz="quarter" idx="9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2" name="Picture Placeholder 61">
            <a:extLst>
              <a:ext uri="{FF2B5EF4-FFF2-40B4-BE49-F238E27FC236}">
                <a16:creationId xmlns:a16="http://schemas.microsoft.com/office/drawing/2014/main" id="{4F24ED9F-1492-E83F-5448-AD576F28DC16}"/>
              </a:ext>
            </a:extLst>
          </p:cNvPr>
          <p:cNvSpPr>
            <a:spLocks noGrp="1"/>
          </p:cNvSpPr>
          <p:nvPr>
            <p:ph type="pic" sz="quarter" idx="10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F4354005-C660-EEAC-B974-23621CFDE5C8}"/>
              </a:ext>
            </a:extLst>
          </p:cNvPr>
          <p:cNvSpPr>
            <a:spLocks noGrp="1"/>
          </p:cNvSpPr>
          <p:nvPr>
            <p:ph type="body" sz="quarter" idx="10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4" name="Text Placeholder 63">
            <a:extLst>
              <a:ext uri="{FF2B5EF4-FFF2-40B4-BE49-F238E27FC236}">
                <a16:creationId xmlns:a16="http://schemas.microsoft.com/office/drawing/2014/main" id="{AFB955D2-61A8-284D-D6D7-BAFD25C8EFCE}"/>
              </a:ext>
            </a:extLst>
          </p:cNvPr>
          <p:cNvSpPr>
            <a:spLocks noGrp="1"/>
          </p:cNvSpPr>
          <p:nvPr>
            <p:ph type="body" sz="quarter" idx="10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5" name="Text Placeholder 64">
            <a:extLst>
              <a:ext uri="{FF2B5EF4-FFF2-40B4-BE49-F238E27FC236}">
                <a16:creationId xmlns:a16="http://schemas.microsoft.com/office/drawing/2014/main" id="{F422D29F-F51D-7199-2BC1-13945EF9DB86}"/>
              </a:ext>
            </a:extLst>
          </p:cNvPr>
          <p:cNvSpPr>
            <a:spLocks noGrp="1"/>
          </p:cNvSpPr>
          <p:nvPr>
            <p:ph type="body" sz="quarter" idx="103"/>
          </p:nvPr>
        </p:nvSpPr>
        <p:spPr/>
        <p:txBody>
          <a:bodyPr>
            <a:normAutofit fontScale="85000" lnSpcReduction="10000"/>
          </a:bodyPr>
          <a:lstStyle/>
          <a:p>
            <a:endParaRPr lang="en-US"/>
          </a:p>
        </p:txBody>
      </p:sp>
      <p:sp>
        <p:nvSpPr>
          <p:cNvPr id="66" name="Text Placeholder 65">
            <a:extLst>
              <a:ext uri="{FF2B5EF4-FFF2-40B4-BE49-F238E27FC236}">
                <a16:creationId xmlns:a16="http://schemas.microsoft.com/office/drawing/2014/main" id="{B302A350-2628-0256-BD48-60B61412278D}"/>
              </a:ext>
            </a:extLst>
          </p:cNvPr>
          <p:cNvSpPr>
            <a:spLocks noGrp="1"/>
          </p:cNvSpPr>
          <p:nvPr>
            <p:ph type="body" sz="quarter" idx="10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7" name="Picture Placeholder 66">
            <a:extLst>
              <a:ext uri="{FF2B5EF4-FFF2-40B4-BE49-F238E27FC236}">
                <a16:creationId xmlns:a16="http://schemas.microsoft.com/office/drawing/2014/main" id="{BBD84CE6-4590-27ED-698C-F5AEAF8D6F17}"/>
              </a:ext>
            </a:extLst>
          </p:cNvPr>
          <p:cNvSpPr>
            <a:spLocks noGrp="1"/>
          </p:cNvSpPr>
          <p:nvPr>
            <p:ph type="pic" sz="quarter" idx="10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8" name="Text Placeholder 67">
            <a:extLst>
              <a:ext uri="{FF2B5EF4-FFF2-40B4-BE49-F238E27FC236}">
                <a16:creationId xmlns:a16="http://schemas.microsoft.com/office/drawing/2014/main" id="{AFA67E57-74C0-A848-284E-49675E09B73D}"/>
              </a:ext>
            </a:extLst>
          </p:cNvPr>
          <p:cNvSpPr>
            <a:spLocks noGrp="1"/>
          </p:cNvSpPr>
          <p:nvPr>
            <p:ph type="body" sz="quarter" idx="10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9" name="Text Placeholder 68">
            <a:extLst>
              <a:ext uri="{FF2B5EF4-FFF2-40B4-BE49-F238E27FC236}">
                <a16:creationId xmlns:a16="http://schemas.microsoft.com/office/drawing/2014/main" id="{572BA030-CEFA-7F3B-8E67-F34D12B1DD2A}"/>
              </a:ext>
            </a:extLst>
          </p:cNvPr>
          <p:cNvSpPr>
            <a:spLocks noGrp="1"/>
          </p:cNvSpPr>
          <p:nvPr>
            <p:ph type="body" sz="quarter" idx="10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0" name="Text Placeholder 69">
            <a:extLst>
              <a:ext uri="{FF2B5EF4-FFF2-40B4-BE49-F238E27FC236}">
                <a16:creationId xmlns:a16="http://schemas.microsoft.com/office/drawing/2014/main" id="{4C84166A-5E26-6186-AF11-6A6560C1C8F5}"/>
              </a:ext>
            </a:extLst>
          </p:cNvPr>
          <p:cNvSpPr>
            <a:spLocks noGrp="1"/>
          </p:cNvSpPr>
          <p:nvPr>
            <p:ph type="body" sz="quarter" idx="108"/>
          </p:nvPr>
        </p:nvSpPr>
        <p:spPr/>
        <p:txBody>
          <a:bodyPr>
            <a:normAutofit fontScale="85000" lnSpcReduction="10000"/>
          </a:bodyPr>
          <a:lstStyle/>
          <a:p>
            <a:endParaRPr lang="en-US"/>
          </a:p>
        </p:txBody>
      </p:sp>
      <p:sp>
        <p:nvSpPr>
          <p:cNvPr id="71" name="Text Placeholder 70">
            <a:extLst>
              <a:ext uri="{FF2B5EF4-FFF2-40B4-BE49-F238E27FC236}">
                <a16:creationId xmlns:a16="http://schemas.microsoft.com/office/drawing/2014/main" id="{56223038-6667-F538-BF92-D5E2EB632A4A}"/>
              </a:ext>
            </a:extLst>
          </p:cNvPr>
          <p:cNvSpPr>
            <a:spLocks noGrp="1"/>
          </p:cNvSpPr>
          <p:nvPr>
            <p:ph type="body" sz="quarter" idx="10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2913C673-840F-F6CE-B6D9-52DB2DD63110}"/>
              </a:ext>
            </a:extLst>
          </p:cNvPr>
          <p:cNvSpPr txBox="1"/>
          <p:nvPr/>
        </p:nvSpPr>
        <p:spPr>
          <a:xfrm rot="20868096">
            <a:off x="5051672" y="7255054"/>
            <a:ext cx="190178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2000" b="0" noProof="0" dirty="0">
                <a:latin typeface="Fave Script Bold Pro" panose="020F0502020204030204" pitchFamily="2" charset="0"/>
              </a:rPr>
              <a:t>Élections des délégués : </a:t>
            </a:r>
          </a:p>
          <a:p>
            <a:pPr algn="ctr"/>
            <a:r>
              <a:rPr lang="fr-FR" sz="2000" b="0" noProof="0" dirty="0">
                <a:latin typeface="Fave Script Bold Pro" panose="020F0502020204030204" pitchFamily="2" charset="0"/>
              </a:rPr>
              <a:t>le 12 mars,</a:t>
            </a:r>
          </a:p>
          <a:p>
            <a:pPr algn="ctr"/>
            <a:r>
              <a:rPr lang="fr-FR" sz="2000" b="0" noProof="0" dirty="0">
                <a:latin typeface="Fave Script Bold Pro" panose="020F0502020204030204" pitchFamily="2" charset="0"/>
              </a:rPr>
              <a:t>votez pour vous !</a:t>
            </a:r>
          </a:p>
        </p:txBody>
      </p:sp>
    </p:spTree>
    <p:extLst>
      <p:ext uri="{BB962C8B-B14F-4D97-AF65-F5344CB8AC3E}">
        <p14:creationId xmlns:p14="http://schemas.microsoft.com/office/powerpoint/2010/main" val="1351320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48454B66-C638-9CB5-7A59-E923BD171043}"/>
              </a:ext>
            </a:extLst>
          </p:cNvPr>
          <p:cNvSpPr>
            <a:spLocks noGrp="1"/>
          </p:cNvSpPr>
          <p:nvPr>
            <p:ph type="pic" sz="quarter" idx="6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141F53-F484-CB7A-B1DD-EE26D72A41C7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79A76C-6BED-E5B6-C19F-D084C654917B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9EFC96-1A67-3C2F-AA20-CCC36F0A666C}"/>
              </a:ext>
            </a:extLst>
          </p:cNvPr>
          <p:cNvSpPr>
            <a:spLocks noGrp="1"/>
          </p:cNvSpPr>
          <p:nvPr>
            <p:ph type="body" sz="quarter" idx="6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40373E5-E4F2-0B3B-D161-FCD5908E309F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891FF60-65C0-04AE-2CE1-E7200E62AE45}"/>
              </a:ext>
            </a:extLst>
          </p:cNvPr>
          <p:cNvSpPr>
            <a:spLocks noGrp="1"/>
          </p:cNvSpPr>
          <p:nvPr>
            <p:ph type="pic" sz="quarter" idx="7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4554A51-F398-46C2-129F-8117ADC29425}"/>
              </a:ext>
            </a:extLst>
          </p:cNvPr>
          <p:cNvSpPr>
            <a:spLocks noGrp="1"/>
          </p:cNvSpPr>
          <p:nvPr>
            <p:ph type="body" sz="quarter" idx="7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F733537-7C29-286A-5F0E-E3ED9F250422}"/>
              </a:ext>
            </a:extLst>
          </p:cNvPr>
          <p:cNvSpPr>
            <a:spLocks noGrp="1"/>
          </p:cNvSpPr>
          <p:nvPr>
            <p:ph type="body" sz="quarter" idx="7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BB0169B-7BDC-BEC8-0533-9C7435CA7D72}"/>
              </a:ext>
            </a:extLst>
          </p:cNvPr>
          <p:cNvSpPr>
            <a:spLocks noGrp="1"/>
          </p:cNvSpPr>
          <p:nvPr>
            <p:ph type="body" sz="quarter" idx="7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96578DA-87E2-5BB3-1BA2-E8ABE412279D}"/>
              </a:ext>
            </a:extLst>
          </p:cNvPr>
          <p:cNvSpPr>
            <a:spLocks noGrp="1"/>
          </p:cNvSpPr>
          <p:nvPr>
            <p:ph type="body" sz="quarter" idx="74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239B9A97-F093-3CD5-8CE7-C543CB316120}"/>
              </a:ext>
            </a:extLst>
          </p:cNvPr>
          <p:cNvSpPr>
            <a:spLocks noGrp="1"/>
          </p:cNvSpPr>
          <p:nvPr>
            <p:ph type="pic" sz="quarter" idx="7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73EBC0A-6475-24B5-E341-6312E5A267BA}"/>
              </a:ext>
            </a:extLst>
          </p:cNvPr>
          <p:cNvSpPr>
            <a:spLocks noGrp="1"/>
          </p:cNvSpPr>
          <p:nvPr>
            <p:ph type="body" sz="quarter" idx="76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ACDE2328-C7F9-2056-353B-B86A56B223B5}"/>
              </a:ext>
            </a:extLst>
          </p:cNvPr>
          <p:cNvSpPr>
            <a:spLocks noGrp="1"/>
          </p:cNvSpPr>
          <p:nvPr>
            <p:ph type="body" sz="quarter" idx="7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6D0605A7-C41F-6170-7AF7-27951B17AAFB}"/>
              </a:ext>
            </a:extLst>
          </p:cNvPr>
          <p:cNvSpPr>
            <a:spLocks noGrp="1"/>
          </p:cNvSpPr>
          <p:nvPr>
            <p:ph type="body" sz="quarter" idx="7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339D0E1-E663-4D45-B1EC-3D6550069666}"/>
              </a:ext>
            </a:extLst>
          </p:cNvPr>
          <p:cNvSpPr>
            <a:spLocks noGrp="1"/>
          </p:cNvSpPr>
          <p:nvPr>
            <p:ph type="body" sz="quarter" idx="79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3D819715-A287-AA1A-34F8-6C3CAB62958C}"/>
              </a:ext>
            </a:extLst>
          </p:cNvPr>
          <p:cNvSpPr>
            <a:spLocks noGrp="1"/>
          </p:cNvSpPr>
          <p:nvPr>
            <p:ph type="pic" sz="quarter" idx="8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BEB3D4E7-6709-3CCB-FB6A-BC984D778201}"/>
              </a:ext>
            </a:extLst>
          </p:cNvPr>
          <p:cNvSpPr>
            <a:spLocks noGrp="1"/>
          </p:cNvSpPr>
          <p:nvPr>
            <p:ph type="body" sz="quarter" idx="8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F41C5F96-1C0D-14F7-A1AF-BA6F7E9C8EB9}"/>
              </a:ext>
            </a:extLst>
          </p:cNvPr>
          <p:cNvSpPr>
            <a:spLocks noGrp="1"/>
          </p:cNvSpPr>
          <p:nvPr>
            <p:ph type="body" sz="quarter" idx="8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41EB20B3-5F46-C7F2-5596-3343A16B3E28}"/>
              </a:ext>
            </a:extLst>
          </p:cNvPr>
          <p:cNvSpPr>
            <a:spLocks noGrp="1"/>
          </p:cNvSpPr>
          <p:nvPr>
            <p:ph type="body" sz="quarter" idx="8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6CED1643-D3DA-3BA1-755A-25FA959FCA4D}"/>
              </a:ext>
            </a:extLst>
          </p:cNvPr>
          <p:cNvSpPr>
            <a:spLocks noGrp="1"/>
          </p:cNvSpPr>
          <p:nvPr>
            <p:ph type="body" sz="quarter" idx="84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4B7656F5-CC1E-EB51-14A2-A5ACD6D8766B}"/>
              </a:ext>
            </a:extLst>
          </p:cNvPr>
          <p:cNvSpPr>
            <a:spLocks noGrp="1"/>
          </p:cNvSpPr>
          <p:nvPr>
            <p:ph type="pic" sz="quarter" idx="8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E4389990-8EDC-A4CC-F0B0-6D91B692C478}"/>
              </a:ext>
            </a:extLst>
          </p:cNvPr>
          <p:cNvSpPr>
            <a:spLocks noGrp="1"/>
          </p:cNvSpPr>
          <p:nvPr>
            <p:ph type="body" sz="quarter" idx="86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A6129867-B2CC-89B3-8ED9-29530ECA79FF}"/>
              </a:ext>
            </a:extLst>
          </p:cNvPr>
          <p:cNvSpPr>
            <a:spLocks noGrp="1"/>
          </p:cNvSpPr>
          <p:nvPr>
            <p:ph type="body" sz="quarter" idx="8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27E6D908-DF59-BAE0-87CB-9399ECBEC1AF}"/>
              </a:ext>
            </a:extLst>
          </p:cNvPr>
          <p:cNvSpPr>
            <a:spLocks noGrp="1"/>
          </p:cNvSpPr>
          <p:nvPr>
            <p:ph type="body" sz="quarter" idx="8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12DEE154-FAB8-A56C-0BC4-639914C9B267}"/>
              </a:ext>
            </a:extLst>
          </p:cNvPr>
          <p:cNvSpPr>
            <a:spLocks noGrp="1"/>
          </p:cNvSpPr>
          <p:nvPr>
            <p:ph type="body" sz="quarter" idx="89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77B880C2-3E8B-0149-D1ED-6A00E4CF4EC7}"/>
              </a:ext>
            </a:extLst>
          </p:cNvPr>
          <p:cNvSpPr>
            <a:spLocks noGrp="1"/>
          </p:cNvSpPr>
          <p:nvPr>
            <p:ph type="pic" sz="quarter" idx="9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B59D395B-CE73-9C5C-4EA2-2B12195BA1BB}"/>
              </a:ext>
            </a:extLst>
          </p:cNvPr>
          <p:cNvSpPr>
            <a:spLocks noGrp="1"/>
          </p:cNvSpPr>
          <p:nvPr>
            <p:ph type="body" sz="quarter" idx="9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8A891C6D-3FA6-0228-96FA-349E231D6593}"/>
              </a:ext>
            </a:extLst>
          </p:cNvPr>
          <p:cNvSpPr>
            <a:spLocks noGrp="1"/>
          </p:cNvSpPr>
          <p:nvPr>
            <p:ph type="body" sz="quarter" idx="9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CD5E8024-79B9-BB03-54CE-74B433A36334}"/>
              </a:ext>
            </a:extLst>
          </p:cNvPr>
          <p:cNvSpPr>
            <a:spLocks noGrp="1"/>
          </p:cNvSpPr>
          <p:nvPr>
            <p:ph type="body" sz="quarter" idx="9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8A88BBC2-FEDF-BCF5-0C0E-7CE93C2CEC2E}"/>
              </a:ext>
            </a:extLst>
          </p:cNvPr>
          <p:cNvSpPr>
            <a:spLocks noGrp="1"/>
          </p:cNvSpPr>
          <p:nvPr>
            <p:ph type="body" sz="quarter" idx="94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297FC29D-1C56-431B-69A6-A08B43CC1DFE}"/>
              </a:ext>
            </a:extLst>
          </p:cNvPr>
          <p:cNvSpPr>
            <a:spLocks noGrp="1"/>
          </p:cNvSpPr>
          <p:nvPr>
            <p:ph type="pic" sz="quarter" idx="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10915FE9-FCE4-8FDC-5818-D19F2227070F}"/>
              </a:ext>
            </a:extLst>
          </p:cNvPr>
          <p:cNvSpPr>
            <a:spLocks noGrp="1"/>
          </p:cNvSpPr>
          <p:nvPr>
            <p:ph type="body" sz="quarter" idx="96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F72C3D2E-B0EE-ACF6-6C5F-B91B5704F7C6}"/>
              </a:ext>
            </a:extLst>
          </p:cNvPr>
          <p:cNvSpPr>
            <a:spLocks noGrp="1"/>
          </p:cNvSpPr>
          <p:nvPr>
            <p:ph type="body" sz="quarter" idx="9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C2E40B5C-2738-8015-8664-4F22E82F35E3}"/>
              </a:ext>
            </a:extLst>
          </p:cNvPr>
          <p:cNvSpPr>
            <a:spLocks noGrp="1"/>
          </p:cNvSpPr>
          <p:nvPr>
            <p:ph type="body" sz="quarter" idx="9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31BCD102-F988-0138-1C04-DB1E0CE633E0}"/>
              </a:ext>
            </a:extLst>
          </p:cNvPr>
          <p:cNvSpPr>
            <a:spLocks noGrp="1"/>
          </p:cNvSpPr>
          <p:nvPr>
            <p:ph type="body" sz="quarter" idx="99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301D7AED-7E9D-66D0-F8BA-16795B119CE9}"/>
              </a:ext>
            </a:extLst>
          </p:cNvPr>
          <p:cNvSpPr>
            <a:spLocks noGrp="1"/>
          </p:cNvSpPr>
          <p:nvPr>
            <p:ph type="pic" sz="quarter" idx="10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F28A12DB-B4C8-E68B-B6AC-598BBC2CEDA0}"/>
              </a:ext>
            </a:extLst>
          </p:cNvPr>
          <p:cNvSpPr>
            <a:spLocks noGrp="1"/>
          </p:cNvSpPr>
          <p:nvPr>
            <p:ph type="body" sz="quarter" idx="10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E703F5EF-7EB9-BC74-214C-9F4A3EC3B524}"/>
              </a:ext>
            </a:extLst>
          </p:cNvPr>
          <p:cNvSpPr>
            <a:spLocks noGrp="1"/>
          </p:cNvSpPr>
          <p:nvPr>
            <p:ph type="body" sz="quarter" idx="10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74F27550-1C62-41D2-C201-AC72F9F5AD9C}"/>
              </a:ext>
            </a:extLst>
          </p:cNvPr>
          <p:cNvSpPr>
            <a:spLocks noGrp="1"/>
          </p:cNvSpPr>
          <p:nvPr>
            <p:ph type="body" sz="quarter" idx="10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9B65362C-0408-0C37-900F-53D9F722D23E}"/>
              </a:ext>
            </a:extLst>
          </p:cNvPr>
          <p:cNvSpPr>
            <a:spLocks noGrp="1"/>
          </p:cNvSpPr>
          <p:nvPr>
            <p:ph type="body" sz="quarter" idx="104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BBEFA456-DF89-87F2-6C96-0EA47CC0654F}"/>
              </a:ext>
            </a:extLst>
          </p:cNvPr>
          <p:cNvSpPr>
            <a:spLocks noGrp="1"/>
          </p:cNvSpPr>
          <p:nvPr>
            <p:ph type="pic" sz="quarter" idx="10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4C2C5E20-D373-4580-F874-46AF0FB68A23}"/>
              </a:ext>
            </a:extLst>
          </p:cNvPr>
          <p:cNvSpPr>
            <a:spLocks noGrp="1"/>
          </p:cNvSpPr>
          <p:nvPr>
            <p:ph type="body" sz="quarter" idx="106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3E09AF74-9827-9FF8-A128-28424383B900}"/>
              </a:ext>
            </a:extLst>
          </p:cNvPr>
          <p:cNvSpPr>
            <a:spLocks noGrp="1"/>
          </p:cNvSpPr>
          <p:nvPr>
            <p:ph type="body" sz="quarter" idx="10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275B4EB7-95A0-B849-22BF-0766BC3FF08A}"/>
              </a:ext>
            </a:extLst>
          </p:cNvPr>
          <p:cNvSpPr>
            <a:spLocks noGrp="1"/>
          </p:cNvSpPr>
          <p:nvPr>
            <p:ph type="body" sz="quarter" idx="10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39EDDCB2-E15E-4A98-43FF-8763992F33B0}"/>
              </a:ext>
            </a:extLst>
          </p:cNvPr>
          <p:cNvSpPr>
            <a:spLocks noGrp="1"/>
          </p:cNvSpPr>
          <p:nvPr>
            <p:ph type="body" sz="quarter" idx="109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47" name="Picture Placeholder 46">
            <a:extLst>
              <a:ext uri="{FF2B5EF4-FFF2-40B4-BE49-F238E27FC236}">
                <a16:creationId xmlns:a16="http://schemas.microsoft.com/office/drawing/2014/main" id="{6308D6D4-02A2-C5F6-B164-06E05E6A2385}"/>
              </a:ext>
            </a:extLst>
          </p:cNvPr>
          <p:cNvSpPr>
            <a:spLocks noGrp="1"/>
          </p:cNvSpPr>
          <p:nvPr>
            <p:ph type="pic" sz="quarter" idx="1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6AFCFE7B-86C4-F99E-132A-CA090C3AB4FA}"/>
              </a:ext>
            </a:extLst>
          </p:cNvPr>
          <p:cNvSpPr>
            <a:spLocks noGrp="1"/>
          </p:cNvSpPr>
          <p:nvPr>
            <p:ph type="body" sz="quarter" idx="11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A27F8E90-1977-99F3-92F3-719A462AF127}"/>
              </a:ext>
            </a:extLst>
          </p:cNvPr>
          <p:cNvSpPr>
            <a:spLocks noGrp="1"/>
          </p:cNvSpPr>
          <p:nvPr>
            <p:ph type="body" sz="quarter" idx="1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9BDA1D5E-2EE9-0CC9-72AC-DD36844CF0F0}"/>
              </a:ext>
            </a:extLst>
          </p:cNvPr>
          <p:cNvSpPr>
            <a:spLocks noGrp="1"/>
          </p:cNvSpPr>
          <p:nvPr>
            <p:ph type="body" sz="quarter" idx="1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8EC72D69-4A23-A975-7A04-BAAE9F160782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52" name="Picture Placeholder 51">
            <a:extLst>
              <a:ext uri="{FF2B5EF4-FFF2-40B4-BE49-F238E27FC236}">
                <a16:creationId xmlns:a16="http://schemas.microsoft.com/office/drawing/2014/main" id="{517E3EAA-BA5D-790E-05C5-7D24A5568BB1}"/>
              </a:ext>
            </a:extLst>
          </p:cNvPr>
          <p:cNvSpPr>
            <a:spLocks noGrp="1"/>
          </p:cNvSpPr>
          <p:nvPr>
            <p:ph type="pic" sz="quarter" idx="1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95CCAD20-985B-3823-E2DD-6F1534EF187E}"/>
              </a:ext>
            </a:extLst>
          </p:cNvPr>
          <p:cNvSpPr>
            <a:spLocks noGrp="1"/>
          </p:cNvSpPr>
          <p:nvPr>
            <p:ph type="body" sz="quarter" idx="116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8D562AF2-9FC1-7F73-F92D-F532B7C60193}"/>
              </a:ext>
            </a:extLst>
          </p:cNvPr>
          <p:cNvSpPr>
            <a:spLocks noGrp="1"/>
          </p:cNvSpPr>
          <p:nvPr>
            <p:ph type="body" sz="quarter" idx="1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8729651E-D707-B9D1-829B-BFCFC21ABDE5}"/>
              </a:ext>
            </a:extLst>
          </p:cNvPr>
          <p:cNvSpPr>
            <a:spLocks noGrp="1"/>
          </p:cNvSpPr>
          <p:nvPr>
            <p:ph type="body" sz="quarter" idx="1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E814111D-BBE7-26F4-EB0F-3BCB8688C57B}"/>
              </a:ext>
            </a:extLst>
          </p:cNvPr>
          <p:cNvSpPr>
            <a:spLocks noGrp="1"/>
          </p:cNvSpPr>
          <p:nvPr>
            <p:ph type="body" sz="quarter" idx="119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57" name="Picture Placeholder 56">
            <a:extLst>
              <a:ext uri="{FF2B5EF4-FFF2-40B4-BE49-F238E27FC236}">
                <a16:creationId xmlns:a16="http://schemas.microsoft.com/office/drawing/2014/main" id="{71AAD957-817F-478E-0B04-F07476901F89}"/>
              </a:ext>
            </a:extLst>
          </p:cNvPr>
          <p:cNvSpPr>
            <a:spLocks noGrp="1"/>
          </p:cNvSpPr>
          <p:nvPr>
            <p:ph type="pic" sz="quarter" idx="1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EF7875D7-5D71-904B-C2FC-6C5C79AE8A1A}"/>
              </a:ext>
            </a:extLst>
          </p:cNvPr>
          <p:cNvSpPr>
            <a:spLocks noGrp="1"/>
          </p:cNvSpPr>
          <p:nvPr>
            <p:ph type="body" sz="quarter" idx="12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17336EF0-F248-1AB4-E768-C8015B586FF7}"/>
              </a:ext>
            </a:extLst>
          </p:cNvPr>
          <p:cNvSpPr>
            <a:spLocks noGrp="1"/>
          </p:cNvSpPr>
          <p:nvPr>
            <p:ph type="body" sz="quarter" idx="1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DA98055E-2819-6764-F769-57CEC5103C6A}"/>
              </a:ext>
            </a:extLst>
          </p:cNvPr>
          <p:cNvSpPr>
            <a:spLocks noGrp="1"/>
          </p:cNvSpPr>
          <p:nvPr>
            <p:ph type="body" sz="quarter" idx="1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1D4A119E-C15D-1684-BE2C-ACDCF0CA400F}"/>
              </a:ext>
            </a:extLst>
          </p:cNvPr>
          <p:cNvSpPr>
            <a:spLocks noGrp="1"/>
          </p:cNvSpPr>
          <p:nvPr>
            <p:ph type="body" sz="quarter" idx="124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62" name="Picture Placeholder 61">
            <a:extLst>
              <a:ext uri="{FF2B5EF4-FFF2-40B4-BE49-F238E27FC236}">
                <a16:creationId xmlns:a16="http://schemas.microsoft.com/office/drawing/2014/main" id="{6D99DACB-96D8-8AC1-F192-98BB2569441A}"/>
              </a:ext>
            </a:extLst>
          </p:cNvPr>
          <p:cNvSpPr>
            <a:spLocks noGrp="1"/>
          </p:cNvSpPr>
          <p:nvPr>
            <p:ph type="pic" sz="quarter" idx="1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5BE3C6E3-FCCE-04E7-95BE-C264A15E0336}"/>
              </a:ext>
            </a:extLst>
          </p:cNvPr>
          <p:cNvSpPr>
            <a:spLocks noGrp="1"/>
          </p:cNvSpPr>
          <p:nvPr>
            <p:ph type="body" sz="quarter" idx="126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64" name="Text Placeholder 63">
            <a:extLst>
              <a:ext uri="{FF2B5EF4-FFF2-40B4-BE49-F238E27FC236}">
                <a16:creationId xmlns:a16="http://schemas.microsoft.com/office/drawing/2014/main" id="{E0796F79-E19E-E6F7-2828-68556EC76B7C}"/>
              </a:ext>
            </a:extLst>
          </p:cNvPr>
          <p:cNvSpPr>
            <a:spLocks noGrp="1"/>
          </p:cNvSpPr>
          <p:nvPr>
            <p:ph type="body" sz="quarter" idx="1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5" name="Text Placeholder 64">
            <a:extLst>
              <a:ext uri="{FF2B5EF4-FFF2-40B4-BE49-F238E27FC236}">
                <a16:creationId xmlns:a16="http://schemas.microsoft.com/office/drawing/2014/main" id="{ECCFAC8D-F0E0-5BB1-B8C0-D828A63AC60B}"/>
              </a:ext>
            </a:extLst>
          </p:cNvPr>
          <p:cNvSpPr>
            <a:spLocks noGrp="1"/>
          </p:cNvSpPr>
          <p:nvPr>
            <p:ph type="body" sz="quarter" idx="1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6" name="Text Placeholder 65">
            <a:extLst>
              <a:ext uri="{FF2B5EF4-FFF2-40B4-BE49-F238E27FC236}">
                <a16:creationId xmlns:a16="http://schemas.microsoft.com/office/drawing/2014/main" id="{5EAAD273-8C23-D8BB-50F9-2BD6FF5B1D3D}"/>
              </a:ext>
            </a:extLst>
          </p:cNvPr>
          <p:cNvSpPr>
            <a:spLocks noGrp="1"/>
          </p:cNvSpPr>
          <p:nvPr>
            <p:ph type="body" sz="quarter" idx="129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67" name="Picture Placeholder 66">
            <a:extLst>
              <a:ext uri="{FF2B5EF4-FFF2-40B4-BE49-F238E27FC236}">
                <a16:creationId xmlns:a16="http://schemas.microsoft.com/office/drawing/2014/main" id="{F96F19EB-8D50-25C2-F54A-2264B2799149}"/>
              </a:ext>
            </a:extLst>
          </p:cNvPr>
          <p:cNvSpPr>
            <a:spLocks noGrp="1"/>
          </p:cNvSpPr>
          <p:nvPr>
            <p:ph type="pic" sz="quarter" idx="1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8" name="Text Placeholder 67">
            <a:extLst>
              <a:ext uri="{FF2B5EF4-FFF2-40B4-BE49-F238E27FC236}">
                <a16:creationId xmlns:a16="http://schemas.microsoft.com/office/drawing/2014/main" id="{7886FD0B-C069-8886-D212-D63D3C95209D}"/>
              </a:ext>
            </a:extLst>
          </p:cNvPr>
          <p:cNvSpPr>
            <a:spLocks noGrp="1"/>
          </p:cNvSpPr>
          <p:nvPr>
            <p:ph type="body" sz="quarter" idx="13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69" name="Text Placeholder 68">
            <a:extLst>
              <a:ext uri="{FF2B5EF4-FFF2-40B4-BE49-F238E27FC236}">
                <a16:creationId xmlns:a16="http://schemas.microsoft.com/office/drawing/2014/main" id="{3262D879-08AF-C116-61D9-2837207EB51F}"/>
              </a:ext>
            </a:extLst>
          </p:cNvPr>
          <p:cNvSpPr>
            <a:spLocks noGrp="1"/>
          </p:cNvSpPr>
          <p:nvPr>
            <p:ph type="body" sz="quarter" idx="1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0" name="Text Placeholder 69">
            <a:extLst>
              <a:ext uri="{FF2B5EF4-FFF2-40B4-BE49-F238E27FC236}">
                <a16:creationId xmlns:a16="http://schemas.microsoft.com/office/drawing/2014/main" id="{0B1E2CF8-75C4-14FA-EF94-819B8B1CAC77}"/>
              </a:ext>
            </a:extLst>
          </p:cNvPr>
          <p:cNvSpPr>
            <a:spLocks noGrp="1"/>
          </p:cNvSpPr>
          <p:nvPr>
            <p:ph type="body" sz="quarter" idx="13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1" name="Text Placeholder 70">
            <a:extLst>
              <a:ext uri="{FF2B5EF4-FFF2-40B4-BE49-F238E27FC236}">
                <a16:creationId xmlns:a16="http://schemas.microsoft.com/office/drawing/2014/main" id="{07E80C16-1895-4DBE-2065-DAA5E0E2818F}"/>
              </a:ext>
            </a:extLst>
          </p:cNvPr>
          <p:cNvSpPr>
            <a:spLocks noGrp="1"/>
          </p:cNvSpPr>
          <p:nvPr>
            <p:ph type="body" sz="quarter" idx="134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72" name="Picture Placeholder 71">
            <a:extLst>
              <a:ext uri="{FF2B5EF4-FFF2-40B4-BE49-F238E27FC236}">
                <a16:creationId xmlns:a16="http://schemas.microsoft.com/office/drawing/2014/main" id="{0A5B0F7A-435D-A2C1-5AB5-C66E124EAC4F}"/>
              </a:ext>
            </a:extLst>
          </p:cNvPr>
          <p:cNvSpPr>
            <a:spLocks noGrp="1"/>
          </p:cNvSpPr>
          <p:nvPr>
            <p:ph type="pic" sz="quarter" idx="1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3" name="Text Placeholder 72">
            <a:extLst>
              <a:ext uri="{FF2B5EF4-FFF2-40B4-BE49-F238E27FC236}">
                <a16:creationId xmlns:a16="http://schemas.microsoft.com/office/drawing/2014/main" id="{ECF432B7-63F3-5085-CFC9-7728D0AC275A}"/>
              </a:ext>
            </a:extLst>
          </p:cNvPr>
          <p:cNvSpPr>
            <a:spLocks noGrp="1"/>
          </p:cNvSpPr>
          <p:nvPr>
            <p:ph type="body" sz="quarter" idx="136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74" name="Text Placeholder 73">
            <a:extLst>
              <a:ext uri="{FF2B5EF4-FFF2-40B4-BE49-F238E27FC236}">
                <a16:creationId xmlns:a16="http://schemas.microsoft.com/office/drawing/2014/main" id="{08A8F355-7858-DA3F-DF28-5BCD63DFB356}"/>
              </a:ext>
            </a:extLst>
          </p:cNvPr>
          <p:cNvSpPr>
            <a:spLocks noGrp="1"/>
          </p:cNvSpPr>
          <p:nvPr>
            <p:ph type="body" sz="quarter" idx="1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5" name="Text Placeholder 74">
            <a:extLst>
              <a:ext uri="{FF2B5EF4-FFF2-40B4-BE49-F238E27FC236}">
                <a16:creationId xmlns:a16="http://schemas.microsoft.com/office/drawing/2014/main" id="{B2D72B41-D14E-688B-BCFD-A618798D731B}"/>
              </a:ext>
            </a:extLst>
          </p:cNvPr>
          <p:cNvSpPr>
            <a:spLocks noGrp="1"/>
          </p:cNvSpPr>
          <p:nvPr>
            <p:ph type="body" sz="quarter" idx="1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6" name="Text Placeholder 75">
            <a:extLst>
              <a:ext uri="{FF2B5EF4-FFF2-40B4-BE49-F238E27FC236}">
                <a16:creationId xmlns:a16="http://schemas.microsoft.com/office/drawing/2014/main" id="{DE214FE0-BB8A-4726-4BF5-F240F5117D35}"/>
              </a:ext>
            </a:extLst>
          </p:cNvPr>
          <p:cNvSpPr>
            <a:spLocks noGrp="1"/>
          </p:cNvSpPr>
          <p:nvPr>
            <p:ph type="body" sz="quarter" idx="139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77" name="Picture Placeholder 76">
            <a:extLst>
              <a:ext uri="{FF2B5EF4-FFF2-40B4-BE49-F238E27FC236}">
                <a16:creationId xmlns:a16="http://schemas.microsoft.com/office/drawing/2014/main" id="{730FED1A-FA5F-C16E-0EF1-488E400CE9A8}"/>
              </a:ext>
            </a:extLst>
          </p:cNvPr>
          <p:cNvSpPr>
            <a:spLocks noGrp="1"/>
          </p:cNvSpPr>
          <p:nvPr>
            <p:ph type="pic" sz="quarter" idx="1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8" name="Text Placeholder 77">
            <a:extLst>
              <a:ext uri="{FF2B5EF4-FFF2-40B4-BE49-F238E27FC236}">
                <a16:creationId xmlns:a16="http://schemas.microsoft.com/office/drawing/2014/main" id="{67092930-74A2-384C-B5DE-A2E7FA507E3C}"/>
              </a:ext>
            </a:extLst>
          </p:cNvPr>
          <p:cNvSpPr>
            <a:spLocks noGrp="1"/>
          </p:cNvSpPr>
          <p:nvPr>
            <p:ph type="body" sz="quarter" idx="14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79" name="Text Placeholder 78">
            <a:extLst>
              <a:ext uri="{FF2B5EF4-FFF2-40B4-BE49-F238E27FC236}">
                <a16:creationId xmlns:a16="http://schemas.microsoft.com/office/drawing/2014/main" id="{C1768945-925F-487A-BF4A-1F9BDFE566FA}"/>
              </a:ext>
            </a:extLst>
          </p:cNvPr>
          <p:cNvSpPr>
            <a:spLocks noGrp="1"/>
          </p:cNvSpPr>
          <p:nvPr>
            <p:ph type="body" sz="quarter" idx="1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0" name="Text Placeholder 79">
            <a:extLst>
              <a:ext uri="{FF2B5EF4-FFF2-40B4-BE49-F238E27FC236}">
                <a16:creationId xmlns:a16="http://schemas.microsoft.com/office/drawing/2014/main" id="{761D5C3E-AB35-5ACD-8471-631DA191989D}"/>
              </a:ext>
            </a:extLst>
          </p:cNvPr>
          <p:cNvSpPr>
            <a:spLocks noGrp="1"/>
          </p:cNvSpPr>
          <p:nvPr>
            <p:ph type="body" sz="quarter" idx="1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1" name="Text Placeholder 80">
            <a:extLst>
              <a:ext uri="{FF2B5EF4-FFF2-40B4-BE49-F238E27FC236}">
                <a16:creationId xmlns:a16="http://schemas.microsoft.com/office/drawing/2014/main" id="{C1B7C421-03D0-6A75-3E2D-F1C77F920521}"/>
              </a:ext>
            </a:extLst>
          </p:cNvPr>
          <p:cNvSpPr>
            <a:spLocks noGrp="1"/>
          </p:cNvSpPr>
          <p:nvPr>
            <p:ph type="body" sz="quarter" idx="144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C176F1D2-B727-FB31-B480-968F56B47401}"/>
              </a:ext>
            </a:extLst>
          </p:cNvPr>
          <p:cNvSpPr txBox="1"/>
          <p:nvPr/>
        </p:nvSpPr>
        <p:spPr>
          <a:xfrm rot="20868096">
            <a:off x="13108" y="2455093"/>
            <a:ext cx="1382689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1800" b="0" noProof="0" dirty="0">
                <a:latin typeface="Fave Script Bold Pro" panose="020F0502020204030204" pitchFamily="2" charset="0"/>
              </a:rPr>
              <a:t>Élections des délégués : </a:t>
            </a:r>
          </a:p>
          <a:p>
            <a:pPr algn="ctr"/>
            <a:r>
              <a:rPr lang="fr-FR" sz="1800" b="0" noProof="0" dirty="0">
                <a:latin typeface="Fave Script Bold Pro" panose="020F0502020204030204" pitchFamily="2" charset="0"/>
              </a:rPr>
              <a:t>le 12 mars,</a:t>
            </a:r>
          </a:p>
          <a:p>
            <a:pPr algn="ctr"/>
            <a:r>
              <a:rPr lang="fr-FR" sz="1800" b="0" noProof="0" dirty="0">
                <a:latin typeface="Fave Script Bold Pro" panose="020F0502020204030204" pitchFamily="2" charset="0"/>
              </a:rPr>
              <a:t>votez pour vous !</a:t>
            </a:r>
          </a:p>
        </p:txBody>
      </p:sp>
    </p:spTree>
    <p:extLst>
      <p:ext uri="{BB962C8B-B14F-4D97-AF65-F5344CB8AC3E}">
        <p14:creationId xmlns:p14="http://schemas.microsoft.com/office/powerpoint/2010/main" val="2370329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icture Placeholder 101">
            <a:extLst>
              <a:ext uri="{FF2B5EF4-FFF2-40B4-BE49-F238E27FC236}">
                <a16:creationId xmlns:a16="http://schemas.microsoft.com/office/drawing/2014/main" id="{D14C3EA0-E32C-7B37-303C-93AAECE6AC17}"/>
              </a:ext>
            </a:extLst>
          </p:cNvPr>
          <p:cNvSpPr>
            <a:spLocks noGrp="1"/>
          </p:cNvSpPr>
          <p:nvPr>
            <p:ph type="pic" sz="quarter" idx="6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3" name="Text Placeholder 102">
            <a:extLst>
              <a:ext uri="{FF2B5EF4-FFF2-40B4-BE49-F238E27FC236}">
                <a16:creationId xmlns:a16="http://schemas.microsoft.com/office/drawing/2014/main" id="{61DEA023-646C-F547-345A-3960ED2BBCB6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04" name="Text Placeholder 103">
            <a:extLst>
              <a:ext uri="{FF2B5EF4-FFF2-40B4-BE49-F238E27FC236}">
                <a16:creationId xmlns:a16="http://schemas.microsoft.com/office/drawing/2014/main" id="{E25C43FB-85FA-E323-0B0C-EA851D93416E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6" name="Text Placeholder 105">
            <a:extLst>
              <a:ext uri="{FF2B5EF4-FFF2-40B4-BE49-F238E27FC236}">
                <a16:creationId xmlns:a16="http://schemas.microsoft.com/office/drawing/2014/main" id="{52F85351-8F5C-A1BF-A9AF-06171B48195F}"/>
              </a:ext>
            </a:extLst>
          </p:cNvPr>
          <p:cNvSpPr>
            <a:spLocks noGrp="1"/>
          </p:cNvSpPr>
          <p:nvPr>
            <p:ph type="body" sz="quarter" idx="6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5" name="Text Placeholder 104">
            <a:extLst>
              <a:ext uri="{FF2B5EF4-FFF2-40B4-BE49-F238E27FC236}">
                <a16:creationId xmlns:a16="http://schemas.microsoft.com/office/drawing/2014/main" id="{682AE1A9-88CB-3A89-E5D6-002D25FE21A6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07" name="Picture Placeholder 106">
            <a:extLst>
              <a:ext uri="{FF2B5EF4-FFF2-40B4-BE49-F238E27FC236}">
                <a16:creationId xmlns:a16="http://schemas.microsoft.com/office/drawing/2014/main" id="{1B210135-52FE-1A98-CD9D-C1873B37BE97}"/>
              </a:ext>
            </a:extLst>
          </p:cNvPr>
          <p:cNvSpPr>
            <a:spLocks noGrp="1"/>
          </p:cNvSpPr>
          <p:nvPr>
            <p:ph type="pic" sz="quarter" idx="7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8" name="Text Placeholder 107">
            <a:extLst>
              <a:ext uri="{FF2B5EF4-FFF2-40B4-BE49-F238E27FC236}">
                <a16:creationId xmlns:a16="http://schemas.microsoft.com/office/drawing/2014/main" id="{006A5E2E-22FB-E183-39AA-A782EAEDE2F2}"/>
              </a:ext>
            </a:extLst>
          </p:cNvPr>
          <p:cNvSpPr>
            <a:spLocks noGrp="1"/>
          </p:cNvSpPr>
          <p:nvPr>
            <p:ph type="body" sz="quarter" idx="7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09" name="Text Placeholder 108">
            <a:extLst>
              <a:ext uri="{FF2B5EF4-FFF2-40B4-BE49-F238E27FC236}">
                <a16:creationId xmlns:a16="http://schemas.microsoft.com/office/drawing/2014/main" id="{B6C0A8A3-4075-BD74-9F7D-36BB401C0092}"/>
              </a:ext>
            </a:extLst>
          </p:cNvPr>
          <p:cNvSpPr>
            <a:spLocks noGrp="1"/>
          </p:cNvSpPr>
          <p:nvPr>
            <p:ph type="body" sz="quarter" idx="7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0" name="Text Placeholder 109">
            <a:extLst>
              <a:ext uri="{FF2B5EF4-FFF2-40B4-BE49-F238E27FC236}">
                <a16:creationId xmlns:a16="http://schemas.microsoft.com/office/drawing/2014/main" id="{D653024A-DD98-7780-2CDA-49B9E42018C1}"/>
              </a:ext>
            </a:extLst>
          </p:cNvPr>
          <p:cNvSpPr>
            <a:spLocks noGrp="1"/>
          </p:cNvSpPr>
          <p:nvPr>
            <p:ph type="body" sz="quarter" idx="7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1" name="Text Placeholder 110">
            <a:extLst>
              <a:ext uri="{FF2B5EF4-FFF2-40B4-BE49-F238E27FC236}">
                <a16:creationId xmlns:a16="http://schemas.microsoft.com/office/drawing/2014/main" id="{312529A9-397A-8DF9-4B64-C788A309827E}"/>
              </a:ext>
            </a:extLst>
          </p:cNvPr>
          <p:cNvSpPr>
            <a:spLocks noGrp="1"/>
          </p:cNvSpPr>
          <p:nvPr>
            <p:ph type="body" sz="quarter" idx="74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12" name="Picture Placeholder 111">
            <a:extLst>
              <a:ext uri="{FF2B5EF4-FFF2-40B4-BE49-F238E27FC236}">
                <a16:creationId xmlns:a16="http://schemas.microsoft.com/office/drawing/2014/main" id="{7FA7DF57-9C5F-8ADC-7433-07379C3F90CE}"/>
              </a:ext>
            </a:extLst>
          </p:cNvPr>
          <p:cNvSpPr>
            <a:spLocks noGrp="1"/>
          </p:cNvSpPr>
          <p:nvPr>
            <p:ph type="pic" sz="quarter" idx="7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3" name="Text Placeholder 112">
            <a:extLst>
              <a:ext uri="{FF2B5EF4-FFF2-40B4-BE49-F238E27FC236}">
                <a16:creationId xmlns:a16="http://schemas.microsoft.com/office/drawing/2014/main" id="{A4C53504-CEEC-3811-E051-ED63C10F1678}"/>
              </a:ext>
            </a:extLst>
          </p:cNvPr>
          <p:cNvSpPr>
            <a:spLocks noGrp="1"/>
          </p:cNvSpPr>
          <p:nvPr>
            <p:ph type="body" sz="quarter" idx="76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14" name="Text Placeholder 113">
            <a:extLst>
              <a:ext uri="{FF2B5EF4-FFF2-40B4-BE49-F238E27FC236}">
                <a16:creationId xmlns:a16="http://schemas.microsoft.com/office/drawing/2014/main" id="{521DEB34-988D-767F-9985-362CD53AE57F}"/>
              </a:ext>
            </a:extLst>
          </p:cNvPr>
          <p:cNvSpPr>
            <a:spLocks noGrp="1"/>
          </p:cNvSpPr>
          <p:nvPr>
            <p:ph type="body" sz="quarter" idx="7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5" name="Text Placeholder 114">
            <a:extLst>
              <a:ext uri="{FF2B5EF4-FFF2-40B4-BE49-F238E27FC236}">
                <a16:creationId xmlns:a16="http://schemas.microsoft.com/office/drawing/2014/main" id="{9049558D-7964-D012-916E-3C32530116C3}"/>
              </a:ext>
            </a:extLst>
          </p:cNvPr>
          <p:cNvSpPr>
            <a:spLocks noGrp="1"/>
          </p:cNvSpPr>
          <p:nvPr>
            <p:ph type="body" sz="quarter" idx="7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6" name="Text Placeholder 115">
            <a:extLst>
              <a:ext uri="{FF2B5EF4-FFF2-40B4-BE49-F238E27FC236}">
                <a16:creationId xmlns:a16="http://schemas.microsoft.com/office/drawing/2014/main" id="{0F4E1373-C22B-59B6-43E9-794C205AE52B}"/>
              </a:ext>
            </a:extLst>
          </p:cNvPr>
          <p:cNvSpPr>
            <a:spLocks noGrp="1"/>
          </p:cNvSpPr>
          <p:nvPr>
            <p:ph type="body" sz="quarter" idx="79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17" name="Picture Placeholder 116">
            <a:extLst>
              <a:ext uri="{FF2B5EF4-FFF2-40B4-BE49-F238E27FC236}">
                <a16:creationId xmlns:a16="http://schemas.microsoft.com/office/drawing/2014/main" id="{2D40204C-3006-7C0D-9305-C2C48B160686}"/>
              </a:ext>
            </a:extLst>
          </p:cNvPr>
          <p:cNvSpPr>
            <a:spLocks noGrp="1"/>
          </p:cNvSpPr>
          <p:nvPr>
            <p:ph type="pic" sz="quarter" idx="8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8" name="Text Placeholder 117">
            <a:extLst>
              <a:ext uri="{FF2B5EF4-FFF2-40B4-BE49-F238E27FC236}">
                <a16:creationId xmlns:a16="http://schemas.microsoft.com/office/drawing/2014/main" id="{A132496B-C24A-3EA8-54B1-115ED60AC787}"/>
              </a:ext>
            </a:extLst>
          </p:cNvPr>
          <p:cNvSpPr>
            <a:spLocks noGrp="1"/>
          </p:cNvSpPr>
          <p:nvPr>
            <p:ph type="body" sz="quarter" idx="8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19" name="Text Placeholder 118">
            <a:extLst>
              <a:ext uri="{FF2B5EF4-FFF2-40B4-BE49-F238E27FC236}">
                <a16:creationId xmlns:a16="http://schemas.microsoft.com/office/drawing/2014/main" id="{F26A052E-20D4-1090-AAA1-DE1B2521B959}"/>
              </a:ext>
            </a:extLst>
          </p:cNvPr>
          <p:cNvSpPr>
            <a:spLocks noGrp="1"/>
          </p:cNvSpPr>
          <p:nvPr>
            <p:ph type="body" sz="quarter" idx="8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0" name="Text Placeholder 119">
            <a:extLst>
              <a:ext uri="{FF2B5EF4-FFF2-40B4-BE49-F238E27FC236}">
                <a16:creationId xmlns:a16="http://schemas.microsoft.com/office/drawing/2014/main" id="{FACABF02-282D-57B1-23C5-CFC0CD144194}"/>
              </a:ext>
            </a:extLst>
          </p:cNvPr>
          <p:cNvSpPr>
            <a:spLocks noGrp="1"/>
          </p:cNvSpPr>
          <p:nvPr>
            <p:ph type="body" sz="quarter" idx="8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1" name="Text Placeholder 120">
            <a:extLst>
              <a:ext uri="{FF2B5EF4-FFF2-40B4-BE49-F238E27FC236}">
                <a16:creationId xmlns:a16="http://schemas.microsoft.com/office/drawing/2014/main" id="{155090A4-34AD-AB30-EEF8-5DE2D1A7DF81}"/>
              </a:ext>
            </a:extLst>
          </p:cNvPr>
          <p:cNvSpPr>
            <a:spLocks noGrp="1"/>
          </p:cNvSpPr>
          <p:nvPr>
            <p:ph type="body" sz="quarter" idx="84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22" name="Picture Placeholder 121">
            <a:extLst>
              <a:ext uri="{FF2B5EF4-FFF2-40B4-BE49-F238E27FC236}">
                <a16:creationId xmlns:a16="http://schemas.microsoft.com/office/drawing/2014/main" id="{F0D6D01E-DF00-CD9A-480A-0EC2FE4F872B}"/>
              </a:ext>
            </a:extLst>
          </p:cNvPr>
          <p:cNvSpPr>
            <a:spLocks noGrp="1"/>
          </p:cNvSpPr>
          <p:nvPr>
            <p:ph type="pic" sz="quarter" idx="8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3" name="Text Placeholder 122">
            <a:extLst>
              <a:ext uri="{FF2B5EF4-FFF2-40B4-BE49-F238E27FC236}">
                <a16:creationId xmlns:a16="http://schemas.microsoft.com/office/drawing/2014/main" id="{B42E5075-07E0-2E42-7029-DF0CA034400C}"/>
              </a:ext>
            </a:extLst>
          </p:cNvPr>
          <p:cNvSpPr>
            <a:spLocks noGrp="1"/>
          </p:cNvSpPr>
          <p:nvPr>
            <p:ph type="body" sz="quarter" idx="86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24" name="Text Placeholder 123">
            <a:extLst>
              <a:ext uri="{FF2B5EF4-FFF2-40B4-BE49-F238E27FC236}">
                <a16:creationId xmlns:a16="http://schemas.microsoft.com/office/drawing/2014/main" id="{9C935826-7A25-025D-2763-41C96F697A1F}"/>
              </a:ext>
            </a:extLst>
          </p:cNvPr>
          <p:cNvSpPr>
            <a:spLocks noGrp="1"/>
          </p:cNvSpPr>
          <p:nvPr>
            <p:ph type="body" sz="quarter" idx="8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5" name="Text Placeholder 124">
            <a:extLst>
              <a:ext uri="{FF2B5EF4-FFF2-40B4-BE49-F238E27FC236}">
                <a16:creationId xmlns:a16="http://schemas.microsoft.com/office/drawing/2014/main" id="{A0CFE13F-E07C-3B0B-B977-50EB555950F5}"/>
              </a:ext>
            </a:extLst>
          </p:cNvPr>
          <p:cNvSpPr>
            <a:spLocks noGrp="1"/>
          </p:cNvSpPr>
          <p:nvPr>
            <p:ph type="body" sz="quarter" idx="8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6" name="Text Placeholder 125">
            <a:extLst>
              <a:ext uri="{FF2B5EF4-FFF2-40B4-BE49-F238E27FC236}">
                <a16:creationId xmlns:a16="http://schemas.microsoft.com/office/drawing/2014/main" id="{BDBE402A-3079-52DF-A0B9-6AFC56E88C7B}"/>
              </a:ext>
            </a:extLst>
          </p:cNvPr>
          <p:cNvSpPr>
            <a:spLocks noGrp="1"/>
          </p:cNvSpPr>
          <p:nvPr>
            <p:ph type="body" sz="quarter" idx="89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27" name="Picture Placeholder 126">
            <a:extLst>
              <a:ext uri="{FF2B5EF4-FFF2-40B4-BE49-F238E27FC236}">
                <a16:creationId xmlns:a16="http://schemas.microsoft.com/office/drawing/2014/main" id="{5E813AF7-DD34-87D3-4324-50B9F48D1C7F}"/>
              </a:ext>
            </a:extLst>
          </p:cNvPr>
          <p:cNvSpPr>
            <a:spLocks noGrp="1"/>
          </p:cNvSpPr>
          <p:nvPr>
            <p:ph type="pic" sz="quarter" idx="9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8" name="Text Placeholder 127">
            <a:extLst>
              <a:ext uri="{FF2B5EF4-FFF2-40B4-BE49-F238E27FC236}">
                <a16:creationId xmlns:a16="http://schemas.microsoft.com/office/drawing/2014/main" id="{F9D2B6EC-E506-FEAC-38A3-28594C13320F}"/>
              </a:ext>
            </a:extLst>
          </p:cNvPr>
          <p:cNvSpPr>
            <a:spLocks noGrp="1"/>
          </p:cNvSpPr>
          <p:nvPr>
            <p:ph type="body" sz="quarter" idx="9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29" name="Text Placeholder 128">
            <a:extLst>
              <a:ext uri="{FF2B5EF4-FFF2-40B4-BE49-F238E27FC236}">
                <a16:creationId xmlns:a16="http://schemas.microsoft.com/office/drawing/2014/main" id="{22B56DC0-10FF-96FE-7E2C-52B19EBBE322}"/>
              </a:ext>
            </a:extLst>
          </p:cNvPr>
          <p:cNvSpPr>
            <a:spLocks noGrp="1"/>
          </p:cNvSpPr>
          <p:nvPr>
            <p:ph type="body" sz="quarter" idx="9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0" name="Text Placeholder 129">
            <a:extLst>
              <a:ext uri="{FF2B5EF4-FFF2-40B4-BE49-F238E27FC236}">
                <a16:creationId xmlns:a16="http://schemas.microsoft.com/office/drawing/2014/main" id="{9212D542-8842-3F0D-488C-A9C4DF65897E}"/>
              </a:ext>
            </a:extLst>
          </p:cNvPr>
          <p:cNvSpPr>
            <a:spLocks noGrp="1"/>
          </p:cNvSpPr>
          <p:nvPr>
            <p:ph type="body" sz="quarter" idx="9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1" name="Text Placeholder 130">
            <a:extLst>
              <a:ext uri="{FF2B5EF4-FFF2-40B4-BE49-F238E27FC236}">
                <a16:creationId xmlns:a16="http://schemas.microsoft.com/office/drawing/2014/main" id="{4740ED4D-A957-0719-ACF7-CD025150356A}"/>
              </a:ext>
            </a:extLst>
          </p:cNvPr>
          <p:cNvSpPr>
            <a:spLocks noGrp="1"/>
          </p:cNvSpPr>
          <p:nvPr>
            <p:ph type="body" sz="quarter" idx="94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32" name="Picture Placeholder 131">
            <a:extLst>
              <a:ext uri="{FF2B5EF4-FFF2-40B4-BE49-F238E27FC236}">
                <a16:creationId xmlns:a16="http://schemas.microsoft.com/office/drawing/2014/main" id="{27BD675F-F283-931B-B3D8-F89FE5636C06}"/>
              </a:ext>
            </a:extLst>
          </p:cNvPr>
          <p:cNvSpPr>
            <a:spLocks noGrp="1"/>
          </p:cNvSpPr>
          <p:nvPr>
            <p:ph type="pic" sz="quarter" idx="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3" name="Text Placeholder 132">
            <a:extLst>
              <a:ext uri="{FF2B5EF4-FFF2-40B4-BE49-F238E27FC236}">
                <a16:creationId xmlns:a16="http://schemas.microsoft.com/office/drawing/2014/main" id="{5799E9EB-2DE8-3CED-FDB2-9AAB61B3D203}"/>
              </a:ext>
            </a:extLst>
          </p:cNvPr>
          <p:cNvSpPr>
            <a:spLocks noGrp="1"/>
          </p:cNvSpPr>
          <p:nvPr>
            <p:ph type="body" sz="quarter" idx="96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34" name="Text Placeholder 133">
            <a:extLst>
              <a:ext uri="{FF2B5EF4-FFF2-40B4-BE49-F238E27FC236}">
                <a16:creationId xmlns:a16="http://schemas.microsoft.com/office/drawing/2014/main" id="{1C8BE5FD-DA65-2BB4-2990-8BA0120F626A}"/>
              </a:ext>
            </a:extLst>
          </p:cNvPr>
          <p:cNvSpPr>
            <a:spLocks noGrp="1"/>
          </p:cNvSpPr>
          <p:nvPr>
            <p:ph type="body" sz="quarter" idx="9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5" name="Text Placeholder 134">
            <a:extLst>
              <a:ext uri="{FF2B5EF4-FFF2-40B4-BE49-F238E27FC236}">
                <a16:creationId xmlns:a16="http://schemas.microsoft.com/office/drawing/2014/main" id="{D9E0BB42-89E4-4F41-A06D-66118D9CE481}"/>
              </a:ext>
            </a:extLst>
          </p:cNvPr>
          <p:cNvSpPr>
            <a:spLocks noGrp="1"/>
          </p:cNvSpPr>
          <p:nvPr>
            <p:ph type="body" sz="quarter" idx="9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6" name="Text Placeholder 135">
            <a:extLst>
              <a:ext uri="{FF2B5EF4-FFF2-40B4-BE49-F238E27FC236}">
                <a16:creationId xmlns:a16="http://schemas.microsoft.com/office/drawing/2014/main" id="{9005684F-7698-14CC-78B3-C8F1EC7D4F00}"/>
              </a:ext>
            </a:extLst>
          </p:cNvPr>
          <p:cNvSpPr>
            <a:spLocks noGrp="1"/>
          </p:cNvSpPr>
          <p:nvPr>
            <p:ph type="body" sz="quarter" idx="99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37" name="Picture Placeholder 136">
            <a:extLst>
              <a:ext uri="{FF2B5EF4-FFF2-40B4-BE49-F238E27FC236}">
                <a16:creationId xmlns:a16="http://schemas.microsoft.com/office/drawing/2014/main" id="{5051E6A1-E4D2-584E-8B59-151D3C289A1D}"/>
              </a:ext>
            </a:extLst>
          </p:cNvPr>
          <p:cNvSpPr>
            <a:spLocks noGrp="1"/>
          </p:cNvSpPr>
          <p:nvPr>
            <p:ph type="pic" sz="quarter" idx="10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8" name="Text Placeholder 137">
            <a:extLst>
              <a:ext uri="{FF2B5EF4-FFF2-40B4-BE49-F238E27FC236}">
                <a16:creationId xmlns:a16="http://schemas.microsoft.com/office/drawing/2014/main" id="{BBC65BE0-F044-2A78-A9BB-84706C3C8A48}"/>
              </a:ext>
            </a:extLst>
          </p:cNvPr>
          <p:cNvSpPr>
            <a:spLocks noGrp="1"/>
          </p:cNvSpPr>
          <p:nvPr>
            <p:ph type="body" sz="quarter" idx="10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39" name="Text Placeholder 138">
            <a:extLst>
              <a:ext uri="{FF2B5EF4-FFF2-40B4-BE49-F238E27FC236}">
                <a16:creationId xmlns:a16="http://schemas.microsoft.com/office/drawing/2014/main" id="{51CCB37A-E844-C52B-94F4-EFA333CAD155}"/>
              </a:ext>
            </a:extLst>
          </p:cNvPr>
          <p:cNvSpPr>
            <a:spLocks noGrp="1"/>
          </p:cNvSpPr>
          <p:nvPr>
            <p:ph type="body" sz="quarter" idx="10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0" name="Text Placeholder 139">
            <a:extLst>
              <a:ext uri="{FF2B5EF4-FFF2-40B4-BE49-F238E27FC236}">
                <a16:creationId xmlns:a16="http://schemas.microsoft.com/office/drawing/2014/main" id="{86175710-7652-0085-0BAF-14E6E53852E6}"/>
              </a:ext>
            </a:extLst>
          </p:cNvPr>
          <p:cNvSpPr>
            <a:spLocks noGrp="1"/>
          </p:cNvSpPr>
          <p:nvPr>
            <p:ph type="body" sz="quarter" idx="10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1" name="Text Placeholder 140">
            <a:extLst>
              <a:ext uri="{FF2B5EF4-FFF2-40B4-BE49-F238E27FC236}">
                <a16:creationId xmlns:a16="http://schemas.microsoft.com/office/drawing/2014/main" id="{24B61161-819F-BD21-C606-A438A2EDC6AA}"/>
              </a:ext>
            </a:extLst>
          </p:cNvPr>
          <p:cNvSpPr>
            <a:spLocks noGrp="1"/>
          </p:cNvSpPr>
          <p:nvPr>
            <p:ph type="body" sz="quarter" idx="104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42" name="Picture Placeholder 141">
            <a:extLst>
              <a:ext uri="{FF2B5EF4-FFF2-40B4-BE49-F238E27FC236}">
                <a16:creationId xmlns:a16="http://schemas.microsoft.com/office/drawing/2014/main" id="{2A52A311-F240-080A-DEEE-5C57D0E19D29}"/>
              </a:ext>
            </a:extLst>
          </p:cNvPr>
          <p:cNvSpPr>
            <a:spLocks noGrp="1"/>
          </p:cNvSpPr>
          <p:nvPr>
            <p:ph type="pic" sz="quarter" idx="10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3" name="Text Placeholder 142">
            <a:extLst>
              <a:ext uri="{FF2B5EF4-FFF2-40B4-BE49-F238E27FC236}">
                <a16:creationId xmlns:a16="http://schemas.microsoft.com/office/drawing/2014/main" id="{EF7C95E7-CC06-F9B3-3D26-C584B29980B9}"/>
              </a:ext>
            </a:extLst>
          </p:cNvPr>
          <p:cNvSpPr>
            <a:spLocks noGrp="1"/>
          </p:cNvSpPr>
          <p:nvPr>
            <p:ph type="body" sz="quarter" idx="106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44" name="Text Placeholder 143">
            <a:extLst>
              <a:ext uri="{FF2B5EF4-FFF2-40B4-BE49-F238E27FC236}">
                <a16:creationId xmlns:a16="http://schemas.microsoft.com/office/drawing/2014/main" id="{C2221096-5555-B73A-3BB6-492DC5A4B00F}"/>
              </a:ext>
            </a:extLst>
          </p:cNvPr>
          <p:cNvSpPr>
            <a:spLocks noGrp="1"/>
          </p:cNvSpPr>
          <p:nvPr>
            <p:ph type="body" sz="quarter" idx="10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5" name="Text Placeholder 144">
            <a:extLst>
              <a:ext uri="{FF2B5EF4-FFF2-40B4-BE49-F238E27FC236}">
                <a16:creationId xmlns:a16="http://schemas.microsoft.com/office/drawing/2014/main" id="{85324EBA-9A99-A61C-C1C7-0C666AB2C6E1}"/>
              </a:ext>
            </a:extLst>
          </p:cNvPr>
          <p:cNvSpPr>
            <a:spLocks noGrp="1"/>
          </p:cNvSpPr>
          <p:nvPr>
            <p:ph type="body" sz="quarter" idx="10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6" name="Text Placeholder 145">
            <a:extLst>
              <a:ext uri="{FF2B5EF4-FFF2-40B4-BE49-F238E27FC236}">
                <a16:creationId xmlns:a16="http://schemas.microsoft.com/office/drawing/2014/main" id="{5403F088-2F2C-5765-FFBA-F26F417E1D48}"/>
              </a:ext>
            </a:extLst>
          </p:cNvPr>
          <p:cNvSpPr>
            <a:spLocks noGrp="1"/>
          </p:cNvSpPr>
          <p:nvPr>
            <p:ph type="body" sz="quarter" idx="109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47" name="Picture Placeholder 146">
            <a:extLst>
              <a:ext uri="{FF2B5EF4-FFF2-40B4-BE49-F238E27FC236}">
                <a16:creationId xmlns:a16="http://schemas.microsoft.com/office/drawing/2014/main" id="{FE083508-C4BC-DC07-F441-47DA091E4A94}"/>
              </a:ext>
            </a:extLst>
          </p:cNvPr>
          <p:cNvSpPr>
            <a:spLocks noGrp="1"/>
          </p:cNvSpPr>
          <p:nvPr>
            <p:ph type="pic" sz="quarter" idx="1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8" name="Text Placeholder 147">
            <a:extLst>
              <a:ext uri="{FF2B5EF4-FFF2-40B4-BE49-F238E27FC236}">
                <a16:creationId xmlns:a16="http://schemas.microsoft.com/office/drawing/2014/main" id="{F50A0BF8-57D5-EC99-44FF-FCCABAA2C134}"/>
              </a:ext>
            </a:extLst>
          </p:cNvPr>
          <p:cNvSpPr>
            <a:spLocks noGrp="1"/>
          </p:cNvSpPr>
          <p:nvPr>
            <p:ph type="body" sz="quarter" idx="11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49" name="Text Placeholder 148">
            <a:extLst>
              <a:ext uri="{FF2B5EF4-FFF2-40B4-BE49-F238E27FC236}">
                <a16:creationId xmlns:a16="http://schemas.microsoft.com/office/drawing/2014/main" id="{AD2DE7C3-ED68-0E66-A754-B4EE9ED2F3D6}"/>
              </a:ext>
            </a:extLst>
          </p:cNvPr>
          <p:cNvSpPr>
            <a:spLocks noGrp="1"/>
          </p:cNvSpPr>
          <p:nvPr>
            <p:ph type="body" sz="quarter" idx="1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0" name="Text Placeholder 149">
            <a:extLst>
              <a:ext uri="{FF2B5EF4-FFF2-40B4-BE49-F238E27FC236}">
                <a16:creationId xmlns:a16="http://schemas.microsoft.com/office/drawing/2014/main" id="{279BB557-AB5E-DE4B-891C-B12BAF8385AF}"/>
              </a:ext>
            </a:extLst>
          </p:cNvPr>
          <p:cNvSpPr>
            <a:spLocks noGrp="1"/>
          </p:cNvSpPr>
          <p:nvPr>
            <p:ph type="body" sz="quarter" idx="1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1" name="Text Placeholder 150">
            <a:extLst>
              <a:ext uri="{FF2B5EF4-FFF2-40B4-BE49-F238E27FC236}">
                <a16:creationId xmlns:a16="http://schemas.microsoft.com/office/drawing/2014/main" id="{4857E8BA-7A03-BD5F-0C01-E9CE57E95BD0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52" name="Picture Placeholder 151">
            <a:extLst>
              <a:ext uri="{FF2B5EF4-FFF2-40B4-BE49-F238E27FC236}">
                <a16:creationId xmlns:a16="http://schemas.microsoft.com/office/drawing/2014/main" id="{A6A6D04C-DE43-F380-CAD0-53B488683FF2}"/>
              </a:ext>
            </a:extLst>
          </p:cNvPr>
          <p:cNvSpPr>
            <a:spLocks noGrp="1"/>
          </p:cNvSpPr>
          <p:nvPr>
            <p:ph type="pic" sz="quarter" idx="1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3" name="Text Placeholder 152">
            <a:extLst>
              <a:ext uri="{FF2B5EF4-FFF2-40B4-BE49-F238E27FC236}">
                <a16:creationId xmlns:a16="http://schemas.microsoft.com/office/drawing/2014/main" id="{1CFB1C7C-5AEC-6441-B09A-A4F29D6C4F3B}"/>
              </a:ext>
            </a:extLst>
          </p:cNvPr>
          <p:cNvSpPr>
            <a:spLocks noGrp="1"/>
          </p:cNvSpPr>
          <p:nvPr>
            <p:ph type="body" sz="quarter" idx="116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54" name="Text Placeholder 153">
            <a:extLst>
              <a:ext uri="{FF2B5EF4-FFF2-40B4-BE49-F238E27FC236}">
                <a16:creationId xmlns:a16="http://schemas.microsoft.com/office/drawing/2014/main" id="{1D49998B-593F-289F-08E9-6693785A1AAE}"/>
              </a:ext>
            </a:extLst>
          </p:cNvPr>
          <p:cNvSpPr>
            <a:spLocks noGrp="1"/>
          </p:cNvSpPr>
          <p:nvPr>
            <p:ph type="body" sz="quarter" idx="1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5" name="Text Placeholder 154">
            <a:extLst>
              <a:ext uri="{FF2B5EF4-FFF2-40B4-BE49-F238E27FC236}">
                <a16:creationId xmlns:a16="http://schemas.microsoft.com/office/drawing/2014/main" id="{33685730-6592-5A91-B99F-D4DB15481DCC}"/>
              </a:ext>
            </a:extLst>
          </p:cNvPr>
          <p:cNvSpPr>
            <a:spLocks noGrp="1"/>
          </p:cNvSpPr>
          <p:nvPr>
            <p:ph type="body" sz="quarter" idx="1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6" name="Text Placeholder 155">
            <a:extLst>
              <a:ext uri="{FF2B5EF4-FFF2-40B4-BE49-F238E27FC236}">
                <a16:creationId xmlns:a16="http://schemas.microsoft.com/office/drawing/2014/main" id="{C75E9D55-6B65-D3EC-AC9B-EEC08DBEB22C}"/>
              </a:ext>
            </a:extLst>
          </p:cNvPr>
          <p:cNvSpPr>
            <a:spLocks noGrp="1"/>
          </p:cNvSpPr>
          <p:nvPr>
            <p:ph type="body" sz="quarter" idx="119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57" name="Picture Placeholder 156">
            <a:extLst>
              <a:ext uri="{FF2B5EF4-FFF2-40B4-BE49-F238E27FC236}">
                <a16:creationId xmlns:a16="http://schemas.microsoft.com/office/drawing/2014/main" id="{ED3E8443-C6A2-3556-E6E6-93D03E26C94E}"/>
              </a:ext>
            </a:extLst>
          </p:cNvPr>
          <p:cNvSpPr>
            <a:spLocks noGrp="1"/>
          </p:cNvSpPr>
          <p:nvPr>
            <p:ph type="pic" sz="quarter" idx="1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8" name="Text Placeholder 157">
            <a:extLst>
              <a:ext uri="{FF2B5EF4-FFF2-40B4-BE49-F238E27FC236}">
                <a16:creationId xmlns:a16="http://schemas.microsoft.com/office/drawing/2014/main" id="{6706AE07-0099-ADD4-A592-5CB0475990F1}"/>
              </a:ext>
            </a:extLst>
          </p:cNvPr>
          <p:cNvSpPr>
            <a:spLocks noGrp="1"/>
          </p:cNvSpPr>
          <p:nvPr>
            <p:ph type="body" sz="quarter" idx="12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59" name="Text Placeholder 158">
            <a:extLst>
              <a:ext uri="{FF2B5EF4-FFF2-40B4-BE49-F238E27FC236}">
                <a16:creationId xmlns:a16="http://schemas.microsoft.com/office/drawing/2014/main" id="{8897242B-8BAE-203F-6B07-EF7DB007216B}"/>
              </a:ext>
            </a:extLst>
          </p:cNvPr>
          <p:cNvSpPr>
            <a:spLocks noGrp="1"/>
          </p:cNvSpPr>
          <p:nvPr>
            <p:ph type="body" sz="quarter" idx="1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0" name="Text Placeholder 159">
            <a:extLst>
              <a:ext uri="{FF2B5EF4-FFF2-40B4-BE49-F238E27FC236}">
                <a16:creationId xmlns:a16="http://schemas.microsoft.com/office/drawing/2014/main" id="{97D067BA-62E8-BC7B-4BF7-A99614E24514}"/>
              </a:ext>
            </a:extLst>
          </p:cNvPr>
          <p:cNvSpPr>
            <a:spLocks noGrp="1"/>
          </p:cNvSpPr>
          <p:nvPr>
            <p:ph type="body" sz="quarter" idx="1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1" name="Text Placeholder 160">
            <a:extLst>
              <a:ext uri="{FF2B5EF4-FFF2-40B4-BE49-F238E27FC236}">
                <a16:creationId xmlns:a16="http://schemas.microsoft.com/office/drawing/2014/main" id="{CDCDD83E-56ED-4E4D-ED50-32256FC4677C}"/>
              </a:ext>
            </a:extLst>
          </p:cNvPr>
          <p:cNvSpPr>
            <a:spLocks noGrp="1"/>
          </p:cNvSpPr>
          <p:nvPr>
            <p:ph type="body" sz="quarter" idx="124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62" name="Picture Placeholder 161">
            <a:extLst>
              <a:ext uri="{FF2B5EF4-FFF2-40B4-BE49-F238E27FC236}">
                <a16:creationId xmlns:a16="http://schemas.microsoft.com/office/drawing/2014/main" id="{730F5615-4601-EA4B-B867-1AC4E52289CE}"/>
              </a:ext>
            </a:extLst>
          </p:cNvPr>
          <p:cNvSpPr>
            <a:spLocks noGrp="1"/>
          </p:cNvSpPr>
          <p:nvPr>
            <p:ph type="pic" sz="quarter" idx="1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3" name="Text Placeholder 162">
            <a:extLst>
              <a:ext uri="{FF2B5EF4-FFF2-40B4-BE49-F238E27FC236}">
                <a16:creationId xmlns:a16="http://schemas.microsoft.com/office/drawing/2014/main" id="{E4E58D50-F216-532C-1FCA-139C1AC414B3}"/>
              </a:ext>
            </a:extLst>
          </p:cNvPr>
          <p:cNvSpPr>
            <a:spLocks noGrp="1"/>
          </p:cNvSpPr>
          <p:nvPr>
            <p:ph type="body" sz="quarter" idx="126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64" name="Text Placeholder 163">
            <a:extLst>
              <a:ext uri="{FF2B5EF4-FFF2-40B4-BE49-F238E27FC236}">
                <a16:creationId xmlns:a16="http://schemas.microsoft.com/office/drawing/2014/main" id="{FE72F407-D6E5-1F6C-DF0D-443BD1913D2E}"/>
              </a:ext>
            </a:extLst>
          </p:cNvPr>
          <p:cNvSpPr>
            <a:spLocks noGrp="1"/>
          </p:cNvSpPr>
          <p:nvPr>
            <p:ph type="body" sz="quarter" idx="1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5" name="Text Placeholder 164">
            <a:extLst>
              <a:ext uri="{FF2B5EF4-FFF2-40B4-BE49-F238E27FC236}">
                <a16:creationId xmlns:a16="http://schemas.microsoft.com/office/drawing/2014/main" id="{65734097-6AE1-A323-11E0-B9FBCA0ED220}"/>
              </a:ext>
            </a:extLst>
          </p:cNvPr>
          <p:cNvSpPr>
            <a:spLocks noGrp="1"/>
          </p:cNvSpPr>
          <p:nvPr>
            <p:ph type="body" sz="quarter" idx="1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6" name="Text Placeholder 165">
            <a:extLst>
              <a:ext uri="{FF2B5EF4-FFF2-40B4-BE49-F238E27FC236}">
                <a16:creationId xmlns:a16="http://schemas.microsoft.com/office/drawing/2014/main" id="{AF2A51E6-AB30-59B9-BC22-3018BAA7C2BC}"/>
              </a:ext>
            </a:extLst>
          </p:cNvPr>
          <p:cNvSpPr>
            <a:spLocks noGrp="1"/>
          </p:cNvSpPr>
          <p:nvPr>
            <p:ph type="body" sz="quarter" idx="129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67" name="Picture Placeholder 166">
            <a:extLst>
              <a:ext uri="{FF2B5EF4-FFF2-40B4-BE49-F238E27FC236}">
                <a16:creationId xmlns:a16="http://schemas.microsoft.com/office/drawing/2014/main" id="{4381E618-9139-75AE-1CFD-73E28864176B}"/>
              </a:ext>
            </a:extLst>
          </p:cNvPr>
          <p:cNvSpPr>
            <a:spLocks noGrp="1"/>
          </p:cNvSpPr>
          <p:nvPr>
            <p:ph type="pic" sz="quarter" idx="1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8" name="Text Placeholder 167">
            <a:extLst>
              <a:ext uri="{FF2B5EF4-FFF2-40B4-BE49-F238E27FC236}">
                <a16:creationId xmlns:a16="http://schemas.microsoft.com/office/drawing/2014/main" id="{82BB3A50-4A18-B9B7-5184-C8F22D6BA8F1}"/>
              </a:ext>
            </a:extLst>
          </p:cNvPr>
          <p:cNvSpPr>
            <a:spLocks noGrp="1"/>
          </p:cNvSpPr>
          <p:nvPr>
            <p:ph type="body" sz="quarter" idx="13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69" name="Text Placeholder 168">
            <a:extLst>
              <a:ext uri="{FF2B5EF4-FFF2-40B4-BE49-F238E27FC236}">
                <a16:creationId xmlns:a16="http://schemas.microsoft.com/office/drawing/2014/main" id="{BDD5D40B-F0CC-14A2-BD22-5EAD703318DA}"/>
              </a:ext>
            </a:extLst>
          </p:cNvPr>
          <p:cNvSpPr>
            <a:spLocks noGrp="1"/>
          </p:cNvSpPr>
          <p:nvPr>
            <p:ph type="body" sz="quarter" idx="1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0" name="Text Placeholder 169">
            <a:extLst>
              <a:ext uri="{FF2B5EF4-FFF2-40B4-BE49-F238E27FC236}">
                <a16:creationId xmlns:a16="http://schemas.microsoft.com/office/drawing/2014/main" id="{C3924908-C730-2DAA-0A06-6D222746FCC9}"/>
              </a:ext>
            </a:extLst>
          </p:cNvPr>
          <p:cNvSpPr>
            <a:spLocks noGrp="1"/>
          </p:cNvSpPr>
          <p:nvPr>
            <p:ph type="body" sz="quarter" idx="13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1" name="Text Placeholder 170">
            <a:extLst>
              <a:ext uri="{FF2B5EF4-FFF2-40B4-BE49-F238E27FC236}">
                <a16:creationId xmlns:a16="http://schemas.microsoft.com/office/drawing/2014/main" id="{F47D0606-6A59-F751-4123-D49910E7F7D1}"/>
              </a:ext>
            </a:extLst>
          </p:cNvPr>
          <p:cNvSpPr>
            <a:spLocks noGrp="1"/>
          </p:cNvSpPr>
          <p:nvPr>
            <p:ph type="body" sz="quarter" idx="134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72" name="Picture Placeholder 171">
            <a:extLst>
              <a:ext uri="{FF2B5EF4-FFF2-40B4-BE49-F238E27FC236}">
                <a16:creationId xmlns:a16="http://schemas.microsoft.com/office/drawing/2014/main" id="{A3FE8183-593D-BD02-9182-4DC67EB133AA}"/>
              </a:ext>
            </a:extLst>
          </p:cNvPr>
          <p:cNvSpPr>
            <a:spLocks noGrp="1"/>
          </p:cNvSpPr>
          <p:nvPr>
            <p:ph type="pic" sz="quarter" idx="1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3" name="Text Placeholder 172">
            <a:extLst>
              <a:ext uri="{FF2B5EF4-FFF2-40B4-BE49-F238E27FC236}">
                <a16:creationId xmlns:a16="http://schemas.microsoft.com/office/drawing/2014/main" id="{C94E1FD3-CB36-5D2A-058B-7D5B3DD6A83D}"/>
              </a:ext>
            </a:extLst>
          </p:cNvPr>
          <p:cNvSpPr>
            <a:spLocks noGrp="1"/>
          </p:cNvSpPr>
          <p:nvPr>
            <p:ph type="body" sz="quarter" idx="136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74" name="Text Placeholder 173">
            <a:extLst>
              <a:ext uri="{FF2B5EF4-FFF2-40B4-BE49-F238E27FC236}">
                <a16:creationId xmlns:a16="http://schemas.microsoft.com/office/drawing/2014/main" id="{9927C060-CAD1-5ADD-D62E-A2B43981CB5D}"/>
              </a:ext>
            </a:extLst>
          </p:cNvPr>
          <p:cNvSpPr>
            <a:spLocks noGrp="1"/>
          </p:cNvSpPr>
          <p:nvPr>
            <p:ph type="body" sz="quarter" idx="1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5" name="Text Placeholder 174">
            <a:extLst>
              <a:ext uri="{FF2B5EF4-FFF2-40B4-BE49-F238E27FC236}">
                <a16:creationId xmlns:a16="http://schemas.microsoft.com/office/drawing/2014/main" id="{3112A2B0-E3D4-EE64-5B2F-DDB68BD8E574}"/>
              </a:ext>
            </a:extLst>
          </p:cNvPr>
          <p:cNvSpPr>
            <a:spLocks noGrp="1"/>
          </p:cNvSpPr>
          <p:nvPr>
            <p:ph type="body" sz="quarter" idx="1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6" name="Text Placeholder 175">
            <a:extLst>
              <a:ext uri="{FF2B5EF4-FFF2-40B4-BE49-F238E27FC236}">
                <a16:creationId xmlns:a16="http://schemas.microsoft.com/office/drawing/2014/main" id="{67B3E5F4-C5A8-C30F-8760-CBF3B3309BFD}"/>
              </a:ext>
            </a:extLst>
          </p:cNvPr>
          <p:cNvSpPr>
            <a:spLocks noGrp="1"/>
          </p:cNvSpPr>
          <p:nvPr>
            <p:ph type="body" sz="quarter" idx="139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77" name="Picture Placeholder 176">
            <a:extLst>
              <a:ext uri="{FF2B5EF4-FFF2-40B4-BE49-F238E27FC236}">
                <a16:creationId xmlns:a16="http://schemas.microsoft.com/office/drawing/2014/main" id="{5E0584A2-2AD2-3063-3406-6A8A7C1EAF7E}"/>
              </a:ext>
            </a:extLst>
          </p:cNvPr>
          <p:cNvSpPr>
            <a:spLocks noGrp="1"/>
          </p:cNvSpPr>
          <p:nvPr>
            <p:ph type="pic" sz="quarter" idx="1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8" name="Text Placeholder 177">
            <a:extLst>
              <a:ext uri="{FF2B5EF4-FFF2-40B4-BE49-F238E27FC236}">
                <a16:creationId xmlns:a16="http://schemas.microsoft.com/office/drawing/2014/main" id="{D949533F-7F98-B037-2FA0-61F07F3EE71C}"/>
              </a:ext>
            </a:extLst>
          </p:cNvPr>
          <p:cNvSpPr>
            <a:spLocks noGrp="1"/>
          </p:cNvSpPr>
          <p:nvPr>
            <p:ph type="body" sz="quarter" idx="14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79" name="Text Placeholder 178">
            <a:extLst>
              <a:ext uri="{FF2B5EF4-FFF2-40B4-BE49-F238E27FC236}">
                <a16:creationId xmlns:a16="http://schemas.microsoft.com/office/drawing/2014/main" id="{AE732400-1995-1CAD-E5AC-8EA4B36F320F}"/>
              </a:ext>
            </a:extLst>
          </p:cNvPr>
          <p:cNvSpPr>
            <a:spLocks noGrp="1"/>
          </p:cNvSpPr>
          <p:nvPr>
            <p:ph type="body" sz="quarter" idx="1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0" name="Text Placeholder 179">
            <a:extLst>
              <a:ext uri="{FF2B5EF4-FFF2-40B4-BE49-F238E27FC236}">
                <a16:creationId xmlns:a16="http://schemas.microsoft.com/office/drawing/2014/main" id="{28844217-DE0A-7FFE-A9CF-787D7BDD34EC}"/>
              </a:ext>
            </a:extLst>
          </p:cNvPr>
          <p:cNvSpPr>
            <a:spLocks noGrp="1"/>
          </p:cNvSpPr>
          <p:nvPr>
            <p:ph type="body" sz="quarter" idx="1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1" name="Text Placeholder 180">
            <a:extLst>
              <a:ext uri="{FF2B5EF4-FFF2-40B4-BE49-F238E27FC236}">
                <a16:creationId xmlns:a16="http://schemas.microsoft.com/office/drawing/2014/main" id="{DCDB2644-6CC1-A76B-2289-160C3D0753DF}"/>
              </a:ext>
            </a:extLst>
          </p:cNvPr>
          <p:cNvSpPr>
            <a:spLocks noGrp="1"/>
          </p:cNvSpPr>
          <p:nvPr>
            <p:ph type="body" sz="quarter" idx="144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82" name="Picture Placeholder 181">
            <a:extLst>
              <a:ext uri="{FF2B5EF4-FFF2-40B4-BE49-F238E27FC236}">
                <a16:creationId xmlns:a16="http://schemas.microsoft.com/office/drawing/2014/main" id="{25EB7F68-2D5F-2229-4AF8-BB2621A84470}"/>
              </a:ext>
            </a:extLst>
          </p:cNvPr>
          <p:cNvSpPr>
            <a:spLocks noGrp="1"/>
          </p:cNvSpPr>
          <p:nvPr>
            <p:ph type="pic" sz="quarter" idx="1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3" name="Text Placeholder 182">
            <a:extLst>
              <a:ext uri="{FF2B5EF4-FFF2-40B4-BE49-F238E27FC236}">
                <a16:creationId xmlns:a16="http://schemas.microsoft.com/office/drawing/2014/main" id="{DB7077F3-ECC2-FE5A-E4A1-DF658D2C550C}"/>
              </a:ext>
            </a:extLst>
          </p:cNvPr>
          <p:cNvSpPr>
            <a:spLocks noGrp="1"/>
          </p:cNvSpPr>
          <p:nvPr>
            <p:ph type="body" sz="quarter" idx="146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84" name="Text Placeholder 183">
            <a:extLst>
              <a:ext uri="{FF2B5EF4-FFF2-40B4-BE49-F238E27FC236}">
                <a16:creationId xmlns:a16="http://schemas.microsoft.com/office/drawing/2014/main" id="{C5990D61-A8AB-CE2E-B2E7-DD9E691F8585}"/>
              </a:ext>
            </a:extLst>
          </p:cNvPr>
          <p:cNvSpPr>
            <a:spLocks noGrp="1"/>
          </p:cNvSpPr>
          <p:nvPr>
            <p:ph type="body" sz="quarter" idx="14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5" name="Text Placeholder 184">
            <a:extLst>
              <a:ext uri="{FF2B5EF4-FFF2-40B4-BE49-F238E27FC236}">
                <a16:creationId xmlns:a16="http://schemas.microsoft.com/office/drawing/2014/main" id="{65E3ED66-4A1F-1E43-8EFA-86BC91CBCEDA}"/>
              </a:ext>
            </a:extLst>
          </p:cNvPr>
          <p:cNvSpPr>
            <a:spLocks noGrp="1"/>
          </p:cNvSpPr>
          <p:nvPr>
            <p:ph type="body" sz="quarter" idx="14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6" name="Text Placeholder 185">
            <a:extLst>
              <a:ext uri="{FF2B5EF4-FFF2-40B4-BE49-F238E27FC236}">
                <a16:creationId xmlns:a16="http://schemas.microsoft.com/office/drawing/2014/main" id="{881D14D5-F092-7D88-F136-C0853D20DF2F}"/>
              </a:ext>
            </a:extLst>
          </p:cNvPr>
          <p:cNvSpPr>
            <a:spLocks noGrp="1"/>
          </p:cNvSpPr>
          <p:nvPr>
            <p:ph type="body" sz="quarter" idx="149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87" name="Picture Placeholder 186">
            <a:extLst>
              <a:ext uri="{FF2B5EF4-FFF2-40B4-BE49-F238E27FC236}">
                <a16:creationId xmlns:a16="http://schemas.microsoft.com/office/drawing/2014/main" id="{28518A3C-07A4-4398-136F-A37555729B5E}"/>
              </a:ext>
            </a:extLst>
          </p:cNvPr>
          <p:cNvSpPr>
            <a:spLocks noGrp="1"/>
          </p:cNvSpPr>
          <p:nvPr>
            <p:ph type="pic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8" name="Text Placeholder 187">
            <a:extLst>
              <a:ext uri="{FF2B5EF4-FFF2-40B4-BE49-F238E27FC236}">
                <a16:creationId xmlns:a16="http://schemas.microsoft.com/office/drawing/2014/main" id="{77A1713B-CF48-B3AF-BA1D-5552E9ABCFC3}"/>
              </a:ext>
            </a:extLst>
          </p:cNvPr>
          <p:cNvSpPr>
            <a:spLocks noGrp="1"/>
          </p:cNvSpPr>
          <p:nvPr>
            <p:ph type="body" sz="quarter" idx="15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89" name="Text Placeholder 188">
            <a:extLst>
              <a:ext uri="{FF2B5EF4-FFF2-40B4-BE49-F238E27FC236}">
                <a16:creationId xmlns:a16="http://schemas.microsoft.com/office/drawing/2014/main" id="{4BB98B61-D82C-7638-EEFC-2C666A845D81}"/>
              </a:ext>
            </a:extLst>
          </p:cNvPr>
          <p:cNvSpPr>
            <a:spLocks noGrp="1"/>
          </p:cNvSpPr>
          <p:nvPr>
            <p:ph type="body" sz="quarter" idx="15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0" name="Text Placeholder 189">
            <a:extLst>
              <a:ext uri="{FF2B5EF4-FFF2-40B4-BE49-F238E27FC236}">
                <a16:creationId xmlns:a16="http://schemas.microsoft.com/office/drawing/2014/main" id="{848CF08A-E675-E082-75D0-8535B59C13A2}"/>
              </a:ext>
            </a:extLst>
          </p:cNvPr>
          <p:cNvSpPr>
            <a:spLocks noGrp="1"/>
          </p:cNvSpPr>
          <p:nvPr>
            <p:ph type="body" sz="quarter" idx="15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1" name="Text Placeholder 190">
            <a:extLst>
              <a:ext uri="{FF2B5EF4-FFF2-40B4-BE49-F238E27FC236}">
                <a16:creationId xmlns:a16="http://schemas.microsoft.com/office/drawing/2014/main" id="{9E6E2D51-6AB6-0902-1594-75A9A60B609B}"/>
              </a:ext>
            </a:extLst>
          </p:cNvPr>
          <p:cNvSpPr>
            <a:spLocks noGrp="1"/>
          </p:cNvSpPr>
          <p:nvPr>
            <p:ph type="body" sz="quarter" idx="154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3A29E44-5BAE-6691-2C0B-B3973F622D6C}"/>
              </a:ext>
            </a:extLst>
          </p:cNvPr>
          <p:cNvSpPr txBox="1"/>
          <p:nvPr/>
        </p:nvSpPr>
        <p:spPr>
          <a:xfrm rot="20868096">
            <a:off x="4374493" y="7406693"/>
            <a:ext cx="1382689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1800" b="0" noProof="0" dirty="0">
                <a:latin typeface="Fave Script Bold Pro" panose="020F0502020204030204" pitchFamily="2" charset="0"/>
              </a:rPr>
              <a:t>Élections des délégués : </a:t>
            </a:r>
          </a:p>
          <a:p>
            <a:pPr algn="ctr"/>
            <a:r>
              <a:rPr lang="fr-FR" sz="1800" b="0" noProof="0" dirty="0">
                <a:latin typeface="Fave Script Bold Pro" panose="020F0502020204030204" pitchFamily="2" charset="0"/>
              </a:rPr>
              <a:t>le 12 mars,</a:t>
            </a:r>
          </a:p>
          <a:p>
            <a:pPr algn="ctr"/>
            <a:r>
              <a:rPr lang="fr-FR" sz="1800" b="0" noProof="0" dirty="0">
                <a:latin typeface="Fave Script Bold Pro" panose="020F0502020204030204" pitchFamily="2" charset="0"/>
              </a:rPr>
              <a:t>votez pour vous !</a:t>
            </a:r>
          </a:p>
        </p:txBody>
      </p:sp>
    </p:spTree>
    <p:extLst>
      <p:ext uri="{BB962C8B-B14F-4D97-AF65-F5344CB8AC3E}">
        <p14:creationId xmlns:p14="http://schemas.microsoft.com/office/powerpoint/2010/main" val="405653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</Words>
  <Application>Microsoft Office PowerPoint</Application>
  <PresentationFormat>A4 Paper (210x297 mm)</PresentationFormat>
  <Paragraphs>29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Horizon Outlined</vt:lpstr>
      <vt:lpstr>Horizon</vt:lpstr>
      <vt:lpstr>Poppins</vt:lpstr>
      <vt:lpstr>Poppins Medium</vt:lpstr>
      <vt:lpstr>Arial</vt:lpstr>
      <vt:lpstr>Poppins Bold</vt:lpstr>
      <vt:lpstr>Fave Script Bold Pro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Kit délégué FR - base</dc:title>
  <dc:creator>Lena Pignon</dc:creator>
  <cp:lastModifiedBy>Lena Pignon</cp:lastModifiedBy>
  <cp:revision>5</cp:revision>
  <dcterms:created xsi:type="dcterms:W3CDTF">2006-08-16T00:00:00Z</dcterms:created>
  <dcterms:modified xsi:type="dcterms:W3CDTF">2024-02-27T15:25:13Z</dcterms:modified>
  <dc:identifier>DAF94USk7jg</dc:identifier>
</cp:coreProperties>
</file>